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mp" ContentType="image/png"/>
  <Default Extension="wdp" ContentType="image/vnd.ms-photo"/>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theme/theme11.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4.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5.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6.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78" r:id="rId12"/>
    <p:sldMasterId id="2147484899" r:id="rId13"/>
    <p:sldMasterId id="2147484911" r:id="rId14"/>
    <p:sldMasterId id="2147484938" r:id="rId15"/>
    <p:sldMasterId id="2147484969" r:id="rId16"/>
    <p:sldMasterId id="2147485019" r:id="rId17"/>
    <p:sldMasterId id="2147485048" r:id="rId18"/>
    <p:sldMasterId id="2147485074" r:id="rId19"/>
    <p:sldMasterId id="2147485112" r:id="rId20"/>
    <p:sldMasterId id="2147485148" r:id="rId21"/>
    <p:sldMasterId id="2147485162" r:id="rId22"/>
    <p:sldMasterId id="2147485194" r:id="rId23"/>
    <p:sldMasterId id="2147485241" r:id="rId24"/>
  </p:sldMasterIdLst>
  <p:notesMasterIdLst>
    <p:notesMasterId r:id="rId95"/>
  </p:notesMasterIdLst>
  <p:handoutMasterIdLst>
    <p:handoutMasterId r:id="rId96"/>
  </p:handoutMasterIdLst>
  <p:sldIdLst>
    <p:sldId id="1619" r:id="rId25"/>
    <p:sldId id="1620" r:id="rId26"/>
    <p:sldId id="1621" r:id="rId27"/>
    <p:sldId id="1496" r:id="rId28"/>
    <p:sldId id="1497" r:id="rId29"/>
    <p:sldId id="1585" r:id="rId30"/>
    <p:sldId id="1491" r:id="rId31"/>
    <p:sldId id="1492" r:id="rId32"/>
    <p:sldId id="1539" r:id="rId33"/>
    <p:sldId id="1540" r:id="rId34"/>
    <p:sldId id="1543" r:id="rId35"/>
    <p:sldId id="1542" r:id="rId36"/>
    <p:sldId id="1541" r:id="rId37"/>
    <p:sldId id="1490" r:id="rId38"/>
    <p:sldId id="1530" r:id="rId39"/>
    <p:sldId id="1498" r:id="rId40"/>
    <p:sldId id="1622" r:id="rId41"/>
    <p:sldId id="1626" r:id="rId42"/>
    <p:sldId id="1627" r:id="rId43"/>
    <p:sldId id="1625" r:id="rId44"/>
    <p:sldId id="1623" r:id="rId45"/>
    <p:sldId id="1628" r:id="rId46"/>
    <p:sldId id="1624" r:id="rId47"/>
    <p:sldId id="1629" r:id="rId48"/>
    <p:sldId id="1605" r:id="rId49"/>
    <p:sldId id="1509" r:id="rId50"/>
    <p:sldId id="1510" r:id="rId51"/>
    <p:sldId id="1597" r:id="rId52"/>
    <p:sldId id="1598" r:id="rId53"/>
    <p:sldId id="1599" r:id="rId54"/>
    <p:sldId id="1600" r:id="rId55"/>
    <p:sldId id="1601" r:id="rId56"/>
    <p:sldId id="1435" r:id="rId57"/>
    <p:sldId id="1646" r:id="rId58"/>
    <p:sldId id="1647" r:id="rId59"/>
    <p:sldId id="1630" r:id="rId60"/>
    <p:sldId id="1631" r:id="rId61"/>
    <p:sldId id="1632" r:id="rId62"/>
    <p:sldId id="1593" r:id="rId63"/>
    <p:sldId id="1551" r:id="rId64"/>
    <p:sldId id="1552" r:id="rId65"/>
    <p:sldId id="1546" r:id="rId66"/>
    <p:sldId id="1645" r:id="rId67"/>
    <p:sldId id="1608" r:id="rId68"/>
    <p:sldId id="1594" r:id="rId69"/>
    <p:sldId id="1559" r:id="rId70"/>
    <p:sldId id="1581" r:id="rId71"/>
    <p:sldId id="1582" r:id="rId72"/>
    <p:sldId id="1521" r:id="rId73"/>
    <p:sldId id="1583" r:id="rId74"/>
    <p:sldId id="1522" r:id="rId75"/>
    <p:sldId id="1575" r:id="rId76"/>
    <p:sldId id="1576" r:id="rId77"/>
    <p:sldId id="1578" r:id="rId78"/>
    <p:sldId id="1579" r:id="rId79"/>
    <p:sldId id="1484" r:id="rId80"/>
    <p:sldId id="1607" r:id="rId81"/>
    <p:sldId id="1633" r:id="rId82"/>
    <p:sldId id="1634" r:id="rId83"/>
    <p:sldId id="1635" r:id="rId84"/>
    <p:sldId id="1636" r:id="rId85"/>
    <p:sldId id="1637" r:id="rId86"/>
    <p:sldId id="1638" r:id="rId87"/>
    <p:sldId id="1639" r:id="rId88"/>
    <p:sldId id="1640" r:id="rId89"/>
    <p:sldId id="1641" r:id="rId90"/>
    <p:sldId id="1642" r:id="rId91"/>
    <p:sldId id="1643" r:id="rId92"/>
    <p:sldId id="1566" r:id="rId93"/>
    <p:sldId id="1366" r:id="rId94"/>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32" autoAdjust="0"/>
    <p:restoredTop sz="88345" autoAdjust="0"/>
  </p:normalViewPr>
  <p:slideViewPr>
    <p:cSldViewPr snapToGrid="0">
      <p:cViewPr varScale="1">
        <p:scale>
          <a:sx n="87" d="100"/>
          <a:sy n="87" d="100"/>
        </p:scale>
        <p:origin x="456" y="192"/>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slideMaster" Target="slideMasters/slideMaster1.xml"/><Relationship Id="rId9" Type="http://schemas.openxmlformats.org/officeDocument/2006/relationships/slideMaster" Target="slideMasters/slideMaster2.xml"/><Relationship Id="rId10" Type="http://schemas.openxmlformats.org/officeDocument/2006/relationships/slideMaster" Target="slideMasters/slideMaster3.xml"/><Relationship Id="rId11" Type="http://schemas.openxmlformats.org/officeDocument/2006/relationships/slideMaster" Target="slideMasters/slideMaster4.xml"/><Relationship Id="rId12" Type="http://schemas.openxmlformats.org/officeDocument/2006/relationships/slideMaster" Target="slideMasters/slideMaster5.xml"/><Relationship Id="rId13" Type="http://schemas.openxmlformats.org/officeDocument/2006/relationships/slideMaster" Target="slideMasters/slideMaster6.xml"/><Relationship Id="rId14" Type="http://schemas.openxmlformats.org/officeDocument/2006/relationships/slideMaster" Target="slideMasters/slideMaster7.xml"/><Relationship Id="rId15" Type="http://schemas.openxmlformats.org/officeDocument/2006/relationships/slideMaster" Target="slideMasters/slideMaster8.xml"/><Relationship Id="rId16" Type="http://schemas.openxmlformats.org/officeDocument/2006/relationships/slideMaster" Target="slideMasters/slideMaster9.xml"/><Relationship Id="rId17" Type="http://schemas.openxmlformats.org/officeDocument/2006/relationships/slideMaster" Target="slideMasters/slideMaster10.xml"/><Relationship Id="rId18" Type="http://schemas.openxmlformats.org/officeDocument/2006/relationships/slideMaster" Target="slideMasters/slideMaster11.xml"/><Relationship Id="rId19" Type="http://schemas.openxmlformats.org/officeDocument/2006/relationships/slideMaster" Target="slideMasters/slideMaster12.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50" Type="http://schemas.openxmlformats.org/officeDocument/2006/relationships/slide" Target="slides/slide26.xml"/><Relationship Id="rId51" Type="http://schemas.openxmlformats.org/officeDocument/2006/relationships/slide" Target="slides/slide27.xml"/><Relationship Id="rId52" Type="http://schemas.openxmlformats.org/officeDocument/2006/relationships/slide" Target="slides/slide28.xml"/><Relationship Id="rId53" Type="http://schemas.openxmlformats.org/officeDocument/2006/relationships/slide" Target="slides/slide29.xml"/><Relationship Id="rId54" Type="http://schemas.openxmlformats.org/officeDocument/2006/relationships/slide" Target="slides/slide30.xml"/><Relationship Id="rId55" Type="http://schemas.openxmlformats.org/officeDocument/2006/relationships/slide" Target="slides/slide31.xml"/><Relationship Id="rId56" Type="http://schemas.openxmlformats.org/officeDocument/2006/relationships/slide" Target="slides/slide32.xml"/><Relationship Id="rId57" Type="http://schemas.openxmlformats.org/officeDocument/2006/relationships/slide" Target="slides/slide33.xml"/><Relationship Id="rId58" Type="http://schemas.openxmlformats.org/officeDocument/2006/relationships/slide" Target="slides/slide34.xml"/><Relationship Id="rId59" Type="http://schemas.openxmlformats.org/officeDocument/2006/relationships/slide" Target="slides/slide35.xml"/><Relationship Id="rId70" Type="http://schemas.openxmlformats.org/officeDocument/2006/relationships/slide" Target="slides/slide46.xml"/><Relationship Id="rId71" Type="http://schemas.openxmlformats.org/officeDocument/2006/relationships/slide" Target="slides/slide47.xml"/><Relationship Id="rId72" Type="http://schemas.openxmlformats.org/officeDocument/2006/relationships/slide" Target="slides/slide48.xml"/><Relationship Id="rId73" Type="http://schemas.openxmlformats.org/officeDocument/2006/relationships/slide" Target="slides/slide49.xml"/><Relationship Id="rId74" Type="http://schemas.openxmlformats.org/officeDocument/2006/relationships/slide" Target="slides/slide50.xml"/><Relationship Id="rId75" Type="http://schemas.openxmlformats.org/officeDocument/2006/relationships/slide" Target="slides/slide51.xml"/><Relationship Id="rId76" Type="http://schemas.openxmlformats.org/officeDocument/2006/relationships/slide" Target="slides/slide52.xml"/><Relationship Id="rId77" Type="http://schemas.openxmlformats.org/officeDocument/2006/relationships/slide" Target="slides/slide53.xml"/><Relationship Id="rId78" Type="http://schemas.openxmlformats.org/officeDocument/2006/relationships/slide" Target="slides/slide54.xml"/><Relationship Id="rId79" Type="http://schemas.openxmlformats.org/officeDocument/2006/relationships/slide" Target="slides/slide55.xml"/><Relationship Id="rId90" Type="http://schemas.openxmlformats.org/officeDocument/2006/relationships/slide" Target="slides/slide66.xml"/><Relationship Id="rId91" Type="http://schemas.openxmlformats.org/officeDocument/2006/relationships/slide" Target="slides/slide67.xml"/><Relationship Id="rId92" Type="http://schemas.openxmlformats.org/officeDocument/2006/relationships/slide" Target="slides/slide68.xml"/><Relationship Id="rId93" Type="http://schemas.openxmlformats.org/officeDocument/2006/relationships/slide" Target="slides/slide69.xml"/><Relationship Id="rId94" Type="http://schemas.openxmlformats.org/officeDocument/2006/relationships/slide" Target="slides/slide70.xml"/><Relationship Id="rId95" Type="http://schemas.openxmlformats.org/officeDocument/2006/relationships/notesMaster" Target="notesMasters/notesMaster1.xml"/><Relationship Id="rId96" Type="http://schemas.openxmlformats.org/officeDocument/2006/relationships/handoutMaster" Target="handoutMasters/handout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Master" Target="slideMasters/slideMaster13.xml"/><Relationship Id="rId21" Type="http://schemas.openxmlformats.org/officeDocument/2006/relationships/slideMaster" Target="slideMasters/slideMaster14.xml"/><Relationship Id="rId22" Type="http://schemas.openxmlformats.org/officeDocument/2006/relationships/slideMaster" Target="slideMasters/slideMaster15.xml"/><Relationship Id="rId23" Type="http://schemas.openxmlformats.org/officeDocument/2006/relationships/slideMaster" Target="slideMasters/slideMaster16.xml"/><Relationship Id="rId24" Type="http://schemas.openxmlformats.org/officeDocument/2006/relationships/slideMaster" Target="slideMasters/slideMaster17.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slide" Target="slides/slide25.xml"/><Relationship Id="rId60" Type="http://schemas.openxmlformats.org/officeDocument/2006/relationships/slide" Target="slides/slide36.xml"/><Relationship Id="rId61" Type="http://schemas.openxmlformats.org/officeDocument/2006/relationships/slide" Target="slides/slide37.xml"/><Relationship Id="rId62" Type="http://schemas.openxmlformats.org/officeDocument/2006/relationships/slide" Target="slides/slide38.xml"/><Relationship Id="rId63" Type="http://schemas.openxmlformats.org/officeDocument/2006/relationships/slide" Target="slides/slide39.xml"/><Relationship Id="rId64" Type="http://schemas.openxmlformats.org/officeDocument/2006/relationships/slide" Target="slides/slide40.xml"/><Relationship Id="rId65" Type="http://schemas.openxmlformats.org/officeDocument/2006/relationships/slide" Target="slides/slide41.xml"/><Relationship Id="rId66" Type="http://schemas.openxmlformats.org/officeDocument/2006/relationships/slide" Target="slides/slide42.xml"/><Relationship Id="rId67" Type="http://schemas.openxmlformats.org/officeDocument/2006/relationships/slide" Target="slides/slide43.xml"/><Relationship Id="rId68" Type="http://schemas.openxmlformats.org/officeDocument/2006/relationships/slide" Target="slides/slide44.xml"/><Relationship Id="rId69" Type="http://schemas.openxmlformats.org/officeDocument/2006/relationships/slide" Target="slides/slide45.xml"/><Relationship Id="rId100" Type="http://schemas.openxmlformats.org/officeDocument/2006/relationships/tableStyles" Target="tableStyles.xml"/><Relationship Id="rId80" Type="http://schemas.openxmlformats.org/officeDocument/2006/relationships/slide" Target="slides/slide56.xml"/><Relationship Id="rId81" Type="http://schemas.openxmlformats.org/officeDocument/2006/relationships/slide" Target="slides/slide57.xml"/><Relationship Id="rId82" Type="http://schemas.openxmlformats.org/officeDocument/2006/relationships/slide" Target="slides/slide58.xml"/><Relationship Id="rId83" Type="http://schemas.openxmlformats.org/officeDocument/2006/relationships/slide" Target="slides/slide59.xml"/><Relationship Id="rId84" Type="http://schemas.openxmlformats.org/officeDocument/2006/relationships/slide" Target="slides/slide60.xml"/><Relationship Id="rId85" Type="http://schemas.openxmlformats.org/officeDocument/2006/relationships/slide" Target="slides/slide61.xml"/><Relationship Id="rId86" Type="http://schemas.openxmlformats.org/officeDocument/2006/relationships/slide" Target="slides/slide62.xml"/><Relationship Id="rId87" Type="http://schemas.openxmlformats.org/officeDocument/2006/relationships/slide" Target="slides/slide63.xml"/><Relationship Id="rId88" Type="http://schemas.openxmlformats.org/officeDocument/2006/relationships/slide" Target="slides/slide64.xml"/><Relationship Id="rId89"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5/6/16 3:37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5/6/16 3:37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5/6/16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20</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5/6/16 3:37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863700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Points to land:</a:t>
            </a:r>
          </a:p>
          <a:p>
            <a:pPr marL="285750" indent="-285750">
              <a:buFont typeface="Arial" panose="020B0604020202020204" pitchFamily="34" charset="0"/>
              <a:buChar char="•"/>
            </a:pPr>
            <a:r>
              <a:rPr lang="en-US" dirty="0"/>
              <a:t>Imagine what you could do…</a:t>
            </a:r>
          </a:p>
          <a:p>
            <a:pPr marL="0" indent="0">
              <a:buNone/>
            </a:pPr>
            <a:r>
              <a:rPr lang="en-US" dirty="0">
                <a:sym typeface="Wingdings" panose="05000000000000000000" pitchFamily="2" charset="2"/>
              </a:rPr>
              <a:t> </a:t>
            </a:r>
            <a:r>
              <a:rPr lang="en-US" dirty="0"/>
              <a:t>360,000 concurrent cores</a:t>
            </a:r>
          </a:p>
          <a:p>
            <a:pPr marL="0" indent="0">
              <a:buNone/>
            </a:pPr>
            <a:r>
              <a:rPr lang="en-US" dirty="0">
                <a:sym typeface="Wingdings" panose="05000000000000000000" pitchFamily="2" charset="2"/>
              </a:rPr>
              <a:t> </a:t>
            </a:r>
            <a:r>
              <a:rPr lang="en-US" dirty="0"/>
              <a:t>Have EA tell the story</a:t>
            </a:r>
          </a:p>
          <a:p>
            <a:pPr marL="0" indent="0">
              <a:buNone/>
            </a:pPr>
            <a:r>
              <a:rPr lang="en-US" dirty="0">
                <a:sym typeface="Wingdings" panose="05000000000000000000" pitchFamily="2" charset="2"/>
              </a:rPr>
              <a:t> </a:t>
            </a:r>
            <a:r>
              <a:rPr lang="en-US" dirty="0"/>
              <a:t>Assume we don't run out of capacity</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88453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24</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33</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618441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5/6/16 3:37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5/6/16 3:37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46</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5/6/16 3:37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5/6/16 3:37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47</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5/6/16 3:37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48</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5/6/16 3:37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49</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main dashboard for Azure Security</a:t>
            </a:r>
            <a:r>
              <a:rPr lang="en-US" baseline="0" dirty="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a:t>
            </a:r>
            <a:r>
              <a:rPr lang="en-US" baseline="0" dirty="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a:t>
            </a:r>
            <a:r>
              <a:rPr lang="en-US" baseline="0" dirty="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5/6/16 3:37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60</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5/6/16 3:37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5/6/16 3:37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5/6/16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5/6/16 3:37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5/6/16 3:37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 Id="rId3" Type="http://schemas.openxmlformats.org/officeDocument/2006/relationships/image" Target="../media/image3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jpeg"/><Relationship Id="rId3" Type="http://schemas.openxmlformats.org/officeDocument/2006/relationships/image" Target="../media/image37.em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16.png"/><Relationship Id="rId8" Type="http://schemas.openxmlformats.org/officeDocument/2006/relationships/image" Target="../media/image44.emf"/><Relationship Id="rId1" Type="http://schemas.openxmlformats.org/officeDocument/2006/relationships/slideMaster" Target="../slideMasters/slideMaster7.xml"/><Relationship Id="rId2" Type="http://schemas.openxmlformats.org/officeDocument/2006/relationships/image" Target="../media/image39.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emf"/></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emf"/></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8.xml"/><Relationship Id="rId2"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173.xml.rels><?xml version="1.0" encoding="UTF-8" standalone="yes"?>
<Relationships xmlns="http://schemas.openxmlformats.org/package/2006/relationships"><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9" Type="http://schemas.openxmlformats.org/officeDocument/2006/relationships/image" Target="../media/image63.png"/><Relationship Id="rId50" Type="http://schemas.openxmlformats.org/officeDocument/2006/relationships/image" Target="../media/image94.png"/><Relationship Id="rId51" Type="http://schemas.openxmlformats.org/officeDocument/2006/relationships/image" Target="../media/image95.png"/><Relationship Id="rId52" Type="http://schemas.openxmlformats.org/officeDocument/2006/relationships/image" Target="../media/image96.png"/><Relationship Id="rId53" Type="http://schemas.openxmlformats.org/officeDocument/2006/relationships/image" Target="../media/image97.png"/><Relationship Id="rId40" Type="http://schemas.openxmlformats.org/officeDocument/2006/relationships/image" Target="../media/image84.png"/><Relationship Id="rId41" Type="http://schemas.openxmlformats.org/officeDocument/2006/relationships/image" Target="../media/image85.png"/><Relationship Id="rId42" Type="http://schemas.openxmlformats.org/officeDocument/2006/relationships/image" Target="../media/image86.png"/><Relationship Id="rId43" Type="http://schemas.openxmlformats.org/officeDocument/2006/relationships/image" Target="../media/image87.png"/><Relationship Id="rId44" Type="http://schemas.openxmlformats.org/officeDocument/2006/relationships/image" Target="../media/image88.png"/><Relationship Id="rId45" Type="http://schemas.openxmlformats.org/officeDocument/2006/relationships/image" Target="../media/image89.png"/><Relationship Id="rId46" Type="http://schemas.openxmlformats.org/officeDocument/2006/relationships/image" Target="../media/image90.png"/><Relationship Id="rId47" Type="http://schemas.openxmlformats.org/officeDocument/2006/relationships/image" Target="../media/image91.png"/><Relationship Id="rId48" Type="http://schemas.openxmlformats.org/officeDocument/2006/relationships/image" Target="../media/image92.png"/><Relationship Id="rId49" Type="http://schemas.openxmlformats.org/officeDocument/2006/relationships/image" Target="../media/image93.png"/><Relationship Id="rId1" Type="http://schemas.openxmlformats.org/officeDocument/2006/relationships/slideMaster" Target="../slideMasters/slideMaster9.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30" Type="http://schemas.openxmlformats.org/officeDocument/2006/relationships/image" Target="../media/image74.png"/><Relationship Id="rId31" Type="http://schemas.openxmlformats.org/officeDocument/2006/relationships/image" Target="../media/image75.png"/><Relationship Id="rId32" Type="http://schemas.openxmlformats.org/officeDocument/2006/relationships/image" Target="../media/image76.png"/><Relationship Id="rId33" Type="http://schemas.openxmlformats.org/officeDocument/2006/relationships/image" Target="../media/image77.png"/><Relationship Id="rId34" Type="http://schemas.openxmlformats.org/officeDocument/2006/relationships/image" Target="../media/image78.png"/><Relationship Id="rId35" Type="http://schemas.openxmlformats.org/officeDocument/2006/relationships/image" Target="../media/image79.png"/><Relationship Id="rId36" Type="http://schemas.openxmlformats.org/officeDocument/2006/relationships/image" Target="../media/image80.png"/><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png"/><Relationship Id="rId23" Type="http://schemas.openxmlformats.org/officeDocument/2006/relationships/image" Target="../media/image67.png"/><Relationship Id="rId24" Type="http://schemas.openxmlformats.org/officeDocument/2006/relationships/image" Target="../media/image68.png"/><Relationship Id="rId25" Type="http://schemas.openxmlformats.org/officeDocument/2006/relationships/image" Target="../media/image69.png"/><Relationship Id="rId26" Type="http://schemas.openxmlformats.org/officeDocument/2006/relationships/image" Target="../media/image70.png"/><Relationship Id="rId27" Type="http://schemas.openxmlformats.org/officeDocument/2006/relationships/image" Target="../media/image71.png"/><Relationship Id="rId28" Type="http://schemas.openxmlformats.org/officeDocument/2006/relationships/image" Target="../media/image72.png"/><Relationship Id="rId29" Type="http://schemas.openxmlformats.org/officeDocument/2006/relationships/image" Target="../media/image7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0.jpe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0.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jp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9.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5.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0.xml"/><Relationship Id="rId2" Type="http://schemas.openxmlformats.org/officeDocument/2006/relationships/image" Target="../media/image25.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3.emf"/></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4.emf"/></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5.emf"/></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6.emf"/></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7.emf"/></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8.emf"/></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9.emf"/></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10.emf"/></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11.emf"/></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12.emf"/></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4.emf"/></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5.emf"/></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6.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7.emf"/></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9.emf"/></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10.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11.emf"/></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png"/><Relationship Id="rId3" Type="http://schemas.openxmlformats.org/officeDocument/2006/relationships/image" Target="../media/image113.png"/></Relationships>
</file>

<file path=ppt/slideLayouts/_rels/slideLayout266.xml.rels><?xml version="1.0" encoding="UTF-8" standalone="yes"?>
<Relationships xmlns="http://schemas.openxmlformats.org/package/2006/relationships"><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9" Type="http://schemas.openxmlformats.org/officeDocument/2006/relationships/image" Target="../media/image63.png"/><Relationship Id="rId50" Type="http://schemas.openxmlformats.org/officeDocument/2006/relationships/image" Target="../media/image94.png"/><Relationship Id="rId51" Type="http://schemas.openxmlformats.org/officeDocument/2006/relationships/image" Target="../media/image95.png"/><Relationship Id="rId52" Type="http://schemas.openxmlformats.org/officeDocument/2006/relationships/image" Target="../media/image96.png"/><Relationship Id="rId53" Type="http://schemas.openxmlformats.org/officeDocument/2006/relationships/image" Target="../media/image97.png"/><Relationship Id="rId40" Type="http://schemas.openxmlformats.org/officeDocument/2006/relationships/image" Target="../media/image84.png"/><Relationship Id="rId41" Type="http://schemas.openxmlformats.org/officeDocument/2006/relationships/image" Target="../media/image85.png"/><Relationship Id="rId42" Type="http://schemas.openxmlformats.org/officeDocument/2006/relationships/image" Target="../media/image86.png"/><Relationship Id="rId43" Type="http://schemas.openxmlformats.org/officeDocument/2006/relationships/image" Target="../media/image87.png"/><Relationship Id="rId44" Type="http://schemas.openxmlformats.org/officeDocument/2006/relationships/image" Target="../media/image88.png"/><Relationship Id="rId45" Type="http://schemas.openxmlformats.org/officeDocument/2006/relationships/image" Target="../media/image89.png"/><Relationship Id="rId46" Type="http://schemas.openxmlformats.org/officeDocument/2006/relationships/image" Target="../media/image90.png"/><Relationship Id="rId47" Type="http://schemas.openxmlformats.org/officeDocument/2006/relationships/image" Target="../media/image91.png"/><Relationship Id="rId48" Type="http://schemas.openxmlformats.org/officeDocument/2006/relationships/image" Target="../media/image92.png"/><Relationship Id="rId49" Type="http://schemas.openxmlformats.org/officeDocument/2006/relationships/image" Target="../media/image93.png"/><Relationship Id="rId1" Type="http://schemas.openxmlformats.org/officeDocument/2006/relationships/slideMaster" Target="../slideMasters/slideMaster13.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30" Type="http://schemas.openxmlformats.org/officeDocument/2006/relationships/image" Target="../media/image74.png"/><Relationship Id="rId31" Type="http://schemas.openxmlformats.org/officeDocument/2006/relationships/image" Target="../media/image75.png"/><Relationship Id="rId32" Type="http://schemas.openxmlformats.org/officeDocument/2006/relationships/image" Target="../media/image76.png"/><Relationship Id="rId33" Type="http://schemas.openxmlformats.org/officeDocument/2006/relationships/image" Target="../media/image77.png"/><Relationship Id="rId34" Type="http://schemas.openxmlformats.org/officeDocument/2006/relationships/image" Target="../media/image78.png"/><Relationship Id="rId35" Type="http://schemas.openxmlformats.org/officeDocument/2006/relationships/image" Target="../media/image79.png"/><Relationship Id="rId36" Type="http://schemas.openxmlformats.org/officeDocument/2006/relationships/image" Target="../media/image80.png"/><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png"/><Relationship Id="rId23" Type="http://schemas.openxmlformats.org/officeDocument/2006/relationships/image" Target="../media/image67.png"/><Relationship Id="rId24" Type="http://schemas.openxmlformats.org/officeDocument/2006/relationships/image" Target="../media/image68.png"/><Relationship Id="rId25" Type="http://schemas.openxmlformats.org/officeDocument/2006/relationships/image" Target="../media/image69.png"/><Relationship Id="rId26" Type="http://schemas.openxmlformats.org/officeDocument/2006/relationships/image" Target="../media/image70.png"/><Relationship Id="rId27" Type="http://schemas.openxmlformats.org/officeDocument/2006/relationships/image" Target="../media/image71.png"/><Relationship Id="rId28" Type="http://schemas.openxmlformats.org/officeDocument/2006/relationships/image" Target="../media/image72.png"/><Relationship Id="rId29" Type="http://schemas.openxmlformats.org/officeDocument/2006/relationships/image" Target="../media/image7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4.jpe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4.jpe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9" Type="http://schemas.openxmlformats.org/officeDocument/2006/relationships/image" Target="../media/image14.emf"/><Relationship Id="rId1" Type="http://schemas.openxmlformats.org/officeDocument/2006/relationships/slideMaster" Target="../slideMasters/slideMaster2.xml"/><Relationship Id="rId2" Type="http://schemas.openxmlformats.org/officeDocument/2006/relationships/image" Target="../media/image7.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emf"/></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1.jp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2.png"/><Relationship Id="rId3" Type="http://schemas.microsoft.com/office/2007/relationships/hdphoto" Target="../media/hdphoto1.wdp"/></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0.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6.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8.jpeg"/><Relationship Id="rId3" Type="http://schemas.openxmlformats.org/officeDocument/2006/relationships/image" Target="../media/image119.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5.jp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Master" Target="../slideMasters/slideMaster5.xml"/><Relationship Id="rId2" Type="http://schemas.openxmlformats.org/officeDocument/2006/relationships/image" Target="../media/image28.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r>
                          <a:rPr lang="en-US" kern="0" dirty="0">
                            <a:gradFill>
                              <a:gsLst>
                                <a:gs pos="76250">
                                  <a:srgbClr val="FFFFFF"/>
                                </a:gs>
                                <a:gs pos="31000">
                                  <a:srgbClr val="FFFFFF"/>
                                </a:gs>
                              </a:gsLst>
                              <a:lin ang="5400000" scaled="0"/>
                            </a:gradFill>
                          </a:rPr>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81260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216.xml"/><Relationship Id="rId20" Type="http://schemas.openxmlformats.org/officeDocument/2006/relationships/theme" Target="../theme/theme10.xml"/><Relationship Id="rId10" Type="http://schemas.openxmlformats.org/officeDocument/2006/relationships/slideLayout" Target="../slideLayouts/slideLayout217.xml"/><Relationship Id="rId11" Type="http://schemas.openxmlformats.org/officeDocument/2006/relationships/slideLayout" Target="../slideLayouts/slideLayout218.xml"/><Relationship Id="rId12" Type="http://schemas.openxmlformats.org/officeDocument/2006/relationships/slideLayout" Target="../slideLayouts/slideLayout219.xml"/><Relationship Id="rId13" Type="http://schemas.openxmlformats.org/officeDocument/2006/relationships/slideLayout" Target="../slideLayouts/slideLayout220.xml"/><Relationship Id="rId14" Type="http://schemas.openxmlformats.org/officeDocument/2006/relationships/slideLayout" Target="../slideLayouts/slideLayout221.xml"/><Relationship Id="rId15" Type="http://schemas.openxmlformats.org/officeDocument/2006/relationships/slideLayout" Target="../slideLayouts/slideLayout222.xml"/><Relationship Id="rId16" Type="http://schemas.openxmlformats.org/officeDocument/2006/relationships/slideLayout" Target="../slideLayouts/slideLayout223.xml"/><Relationship Id="rId17" Type="http://schemas.openxmlformats.org/officeDocument/2006/relationships/slideLayout" Target="../slideLayouts/slideLayout224.xml"/><Relationship Id="rId18" Type="http://schemas.openxmlformats.org/officeDocument/2006/relationships/slideLayout" Target="../slideLayouts/slideLayout225.xml"/><Relationship Id="rId19" Type="http://schemas.openxmlformats.org/officeDocument/2006/relationships/slideLayout" Target="../slideLayouts/slideLayout226.xml"/><Relationship Id="rId1" Type="http://schemas.openxmlformats.org/officeDocument/2006/relationships/slideLayout" Target="../slideLayouts/slideLayout208.xml"/><Relationship Id="rId2" Type="http://schemas.openxmlformats.org/officeDocument/2006/relationships/slideLayout" Target="../slideLayouts/slideLayout209.xml"/><Relationship Id="rId3" Type="http://schemas.openxmlformats.org/officeDocument/2006/relationships/slideLayout" Target="../slideLayouts/slideLayout210.xml"/><Relationship Id="rId4" Type="http://schemas.openxmlformats.org/officeDocument/2006/relationships/slideLayout" Target="../slideLayouts/slideLayout211.xml"/><Relationship Id="rId5" Type="http://schemas.openxmlformats.org/officeDocument/2006/relationships/slideLayout" Target="../slideLayouts/slideLayout212.xml"/><Relationship Id="rId6" Type="http://schemas.openxmlformats.org/officeDocument/2006/relationships/slideLayout" Target="../slideLayouts/slideLayout213.xml"/><Relationship Id="rId7" Type="http://schemas.openxmlformats.org/officeDocument/2006/relationships/slideLayout" Target="../slideLayouts/slideLayout214.xml"/><Relationship Id="rId8" Type="http://schemas.openxmlformats.org/officeDocument/2006/relationships/slideLayout" Target="../slideLayouts/slideLayout21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theme" Target="../theme/theme11.xml"/><Relationship Id="rId3" Type="http://schemas.openxmlformats.org/officeDocument/2006/relationships/image" Target="../media/image17.png"/></Relationships>
</file>

<file path=ppt/slideMasters/_rels/slideMaster12.xml.rels><?xml version="1.0" encoding="UTF-8" standalone="yes"?>
<Relationships xmlns="http://schemas.openxmlformats.org/package/2006/relationships"><Relationship Id="rId20" Type="http://schemas.openxmlformats.org/officeDocument/2006/relationships/slideLayout" Target="../slideLayouts/slideLayout247.xml"/><Relationship Id="rId21" Type="http://schemas.openxmlformats.org/officeDocument/2006/relationships/slideLayout" Target="../slideLayouts/slideLayout248.xml"/><Relationship Id="rId22" Type="http://schemas.openxmlformats.org/officeDocument/2006/relationships/slideLayout" Target="../slideLayouts/slideLayout249.xml"/><Relationship Id="rId23" Type="http://schemas.openxmlformats.org/officeDocument/2006/relationships/slideLayout" Target="../slideLayouts/slideLayout250.xml"/><Relationship Id="rId24" Type="http://schemas.openxmlformats.org/officeDocument/2006/relationships/slideLayout" Target="../slideLayouts/slideLayout251.xml"/><Relationship Id="rId25" Type="http://schemas.openxmlformats.org/officeDocument/2006/relationships/slideLayout" Target="../slideLayouts/slideLayout252.xml"/><Relationship Id="rId26" Type="http://schemas.openxmlformats.org/officeDocument/2006/relationships/slideLayout" Target="../slideLayouts/slideLayout253.xml"/><Relationship Id="rId27" Type="http://schemas.openxmlformats.org/officeDocument/2006/relationships/slideLayout" Target="../slideLayouts/slideLayout254.xml"/><Relationship Id="rId28" Type="http://schemas.openxmlformats.org/officeDocument/2006/relationships/slideLayout" Target="../slideLayouts/slideLayout255.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30" Type="http://schemas.openxmlformats.org/officeDocument/2006/relationships/slideLayout" Target="../slideLayouts/slideLayout257.xml"/><Relationship Id="rId31" Type="http://schemas.openxmlformats.org/officeDocument/2006/relationships/slideLayout" Target="../slideLayouts/slideLayout258.xml"/><Relationship Id="rId32" Type="http://schemas.openxmlformats.org/officeDocument/2006/relationships/slideLayout" Target="../slideLayouts/slideLayout259.xml"/><Relationship Id="rId9" Type="http://schemas.openxmlformats.org/officeDocument/2006/relationships/slideLayout" Target="../slideLayouts/slideLayout236.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33" Type="http://schemas.openxmlformats.org/officeDocument/2006/relationships/slideLayout" Target="../slideLayouts/slideLayout260.xml"/><Relationship Id="rId34" Type="http://schemas.openxmlformats.org/officeDocument/2006/relationships/slideLayout" Target="../slideLayouts/slideLayout261.xml"/><Relationship Id="rId35" Type="http://schemas.openxmlformats.org/officeDocument/2006/relationships/slideLayout" Target="../slideLayouts/slideLayout262.xml"/><Relationship Id="rId36" Type="http://schemas.openxmlformats.org/officeDocument/2006/relationships/slideLayout" Target="../slideLayouts/slideLayout263.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Relationship Id="rId14" Type="http://schemas.openxmlformats.org/officeDocument/2006/relationships/slideLayout" Target="../slideLayouts/slideLayout241.xml"/><Relationship Id="rId15" Type="http://schemas.openxmlformats.org/officeDocument/2006/relationships/slideLayout" Target="../slideLayouts/slideLayout242.xml"/><Relationship Id="rId16" Type="http://schemas.openxmlformats.org/officeDocument/2006/relationships/slideLayout" Target="../slideLayouts/slideLayout243.xml"/><Relationship Id="rId17" Type="http://schemas.openxmlformats.org/officeDocument/2006/relationships/slideLayout" Target="../slideLayouts/slideLayout244.xml"/><Relationship Id="rId18" Type="http://schemas.openxmlformats.org/officeDocument/2006/relationships/slideLayout" Target="../slideLayouts/slideLayout245.xml"/><Relationship Id="rId19" Type="http://schemas.openxmlformats.org/officeDocument/2006/relationships/slideLayout" Target="../slideLayouts/slideLayout246.xml"/><Relationship Id="rId37" Type="http://schemas.openxmlformats.org/officeDocument/2006/relationships/slideLayout" Target="../slideLayouts/slideLayout264.xml"/><Relationship Id="rId38" Type="http://schemas.openxmlformats.org/officeDocument/2006/relationships/theme" Target="../theme/theme12.xml"/><Relationship Id="rId39" Type="http://schemas.openxmlformats.org/officeDocument/2006/relationships/image" Target="../media/image17.png"/></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284.xml"/><Relationship Id="rId21" Type="http://schemas.openxmlformats.org/officeDocument/2006/relationships/slideLayout" Target="../slideLayouts/slideLayout285.xml"/><Relationship Id="rId22" Type="http://schemas.openxmlformats.org/officeDocument/2006/relationships/slideLayout" Target="../slideLayouts/slideLayout286.xml"/><Relationship Id="rId23" Type="http://schemas.openxmlformats.org/officeDocument/2006/relationships/slideLayout" Target="../slideLayouts/slideLayout287.xml"/><Relationship Id="rId24" Type="http://schemas.openxmlformats.org/officeDocument/2006/relationships/slideLayout" Target="../slideLayouts/slideLayout288.xml"/><Relationship Id="rId25" Type="http://schemas.openxmlformats.org/officeDocument/2006/relationships/slideLayout" Target="../slideLayouts/slideLayout289.xml"/><Relationship Id="rId26" Type="http://schemas.openxmlformats.org/officeDocument/2006/relationships/slideLayout" Target="../slideLayouts/slideLayout290.xml"/><Relationship Id="rId27" Type="http://schemas.openxmlformats.org/officeDocument/2006/relationships/slideLayout" Target="../slideLayouts/slideLayout291.xml"/><Relationship Id="rId28" Type="http://schemas.openxmlformats.org/officeDocument/2006/relationships/slideLayout" Target="../slideLayouts/slideLayout292.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2" Type="http://schemas.openxmlformats.org/officeDocument/2006/relationships/slideLayout" Target="../slideLayouts/slideLayout266.xml"/><Relationship Id="rId3" Type="http://schemas.openxmlformats.org/officeDocument/2006/relationships/slideLayout" Target="../slideLayouts/slideLayout267.xml"/><Relationship Id="rId4" Type="http://schemas.openxmlformats.org/officeDocument/2006/relationships/slideLayout" Target="../slideLayouts/slideLayout268.xml"/><Relationship Id="rId5" Type="http://schemas.openxmlformats.org/officeDocument/2006/relationships/slideLayout" Target="../slideLayouts/slideLayout269.xml"/><Relationship Id="rId30" Type="http://schemas.openxmlformats.org/officeDocument/2006/relationships/slideLayout" Target="../slideLayouts/slideLayout294.xml"/><Relationship Id="rId31" Type="http://schemas.openxmlformats.org/officeDocument/2006/relationships/slideLayout" Target="../slideLayouts/slideLayout295.xml"/><Relationship Id="rId32" Type="http://schemas.openxmlformats.org/officeDocument/2006/relationships/slideLayout" Target="../slideLayouts/slideLayout296.xml"/><Relationship Id="rId9" Type="http://schemas.openxmlformats.org/officeDocument/2006/relationships/slideLayout" Target="../slideLayouts/slideLayout273.xml"/><Relationship Id="rId6" Type="http://schemas.openxmlformats.org/officeDocument/2006/relationships/slideLayout" Target="../slideLayouts/slideLayout270.xml"/><Relationship Id="rId7" Type="http://schemas.openxmlformats.org/officeDocument/2006/relationships/slideLayout" Target="../slideLayouts/slideLayout271.xml"/><Relationship Id="rId8" Type="http://schemas.openxmlformats.org/officeDocument/2006/relationships/slideLayout" Target="../slideLayouts/slideLayout272.xml"/><Relationship Id="rId33" Type="http://schemas.openxmlformats.org/officeDocument/2006/relationships/slideLayout" Target="../slideLayouts/slideLayout297.xml"/><Relationship Id="rId34" Type="http://schemas.openxmlformats.org/officeDocument/2006/relationships/slideLayout" Target="../slideLayouts/slideLayout298.xml"/><Relationship Id="rId35" Type="http://schemas.openxmlformats.org/officeDocument/2006/relationships/slideLayout" Target="../slideLayouts/slideLayout299.xml"/><Relationship Id="rId36" Type="http://schemas.openxmlformats.org/officeDocument/2006/relationships/theme" Target="../theme/theme13.xml"/><Relationship Id="rId10" Type="http://schemas.openxmlformats.org/officeDocument/2006/relationships/slideLayout" Target="../slideLayouts/slideLayout274.xml"/><Relationship Id="rId11" Type="http://schemas.openxmlformats.org/officeDocument/2006/relationships/slideLayout" Target="../slideLayouts/slideLayout275.xml"/><Relationship Id="rId12" Type="http://schemas.openxmlformats.org/officeDocument/2006/relationships/slideLayout" Target="../slideLayouts/slideLayout276.xml"/><Relationship Id="rId13" Type="http://schemas.openxmlformats.org/officeDocument/2006/relationships/slideLayout" Target="../slideLayouts/slideLayout277.xml"/><Relationship Id="rId14" Type="http://schemas.openxmlformats.org/officeDocument/2006/relationships/slideLayout" Target="../slideLayouts/slideLayout278.xml"/><Relationship Id="rId15" Type="http://schemas.openxmlformats.org/officeDocument/2006/relationships/slideLayout" Target="../slideLayouts/slideLayout279.xml"/><Relationship Id="rId16" Type="http://schemas.openxmlformats.org/officeDocument/2006/relationships/slideLayout" Target="../slideLayouts/slideLayout280.xml"/><Relationship Id="rId17" Type="http://schemas.openxmlformats.org/officeDocument/2006/relationships/slideLayout" Target="../slideLayouts/slideLayout281.xml"/><Relationship Id="rId18" Type="http://schemas.openxmlformats.org/officeDocument/2006/relationships/slideLayout" Target="../slideLayouts/slideLayout282.xml"/><Relationship Id="rId19" Type="http://schemas.openxmlformats.org/officeDocument/2006/relationships/slideLayout" Target="../slideLayouts/slideLayout283.xml"/><Relationship Id="rId37" Type="http://schemas.openxmlformats.org/officeDocument/2006/relationships/image" Target="../media/image17.png"/></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310.xml"/><Relationship Id="rId12" Type="http://schemas.openxmlformats.org/officeDocument/2006/relationships/theme" Target="../theme/theme14.xml"/><Relationship Id="rId1" Type="http://schemas.openxmlformats.org/officeDocument/2006/relationships/slideLayout" Target="../slideLayouts/slideLayout300.xml"/><Relationship Id="rId2" Type="http://schemas.openxmlformats.org/officeDocument/2006/relationships/slideLayout" Target="../slideLayouts/slideLayout301.xml"/><Relationship Id="rId3" Type="http://schemas.openxmlformats.org/officeDocument/2006/relationships/slideLayout" Target="../slideLayouts/slideLayout302.xml"/><Relationship Id="rId4" Type="http://schemas.openxmlformats.org/officeDocument/2006/relationships/slideLayout" Target="../slideLayouts/slideLayout303.xml"/><Relationship Id="rId5" Type="http://schemas.openxmlformats.org/officeDocument/2006/relationships/slideLayout" Target="../slideLayouts/slideLayout304.xml"/><Relationship Id="rId6" Type="http://schemas.openxmlformats.org/officeDocument/2006/relationships/slideLayout" Target="../slideLayouts/slideLayout305.xml"/><Relationship Id="rId7" Type="http://schemas.openxmlformats.org/officeDocument/2006/relationships/slideLayout" Target="../slideLayouts/slideLayout306.xml"/><Relationship Id="rId8" Type="http://schemas.openxmlformats.org/officeDocument/2006/relationships/slideLayout" Target="../slideLayouts/slideLayout307.xml"/><Relationship Id="rId9" Type="http://schemas.openxmlformats.org/officeDocument/2006/relationships/slideLayout" Target="../slideLayouts/slideLayout308.xml"/><Relationship Id="rId10" Type="http://schemas.openxmlformats.org/officeDocument/2006/relationships/slideLayout" Target="../slideLayouts/slideLayout309.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319.xml"/><Relationship Id="rId20" Type="http://schemas.openxmlformats.org/officeDocument/2006/relationships/image" Target="../media/image17.png"/><Relationship Id="rId10" Type="http://schemas.openxmlformats.org/officeDocument/2006/relationships/slideLayout" Target="../slideLayouts/slideLayout320.xml"/><Relationship Id="rId11" Type="http://schemas.openxmlformats.org/officeDocument/2006/relationships/slideLayout" Target="../slideLayouts/slideLayout321.xml"/><Relationship Id="rId12" Type="http://schemas.openxmlformats.org/officeDocument/2006/relationships/slideLayout" Target="../slideLayouts/slideLayout322.xml"/><Relationship Id="rId13" Type="http://schemas.openxmlformats.org/officeDocument/2006/relationships/slideLayout" Target="../slideLayouts/slideLayout323.xml"/><Relationship Id="rId14" Type="http://schemas.openxmlformats.org/officeDocument/2006/relationships/slideLayout" Target="../slideLayouts/slideLayout324.xml"/><Relationship Id="rId15" Type="http://schemas.openxmlformats.org/officeDocument/2006/relationships/slideLayout" Target="../slideLayouts/slideLayout325.xml"/><Relationship Id="rId16" Type="http://schemas.openxmlformats.org/officeDocument/2006/relationships/slideLayout" Target="../slideLayouts/slideLayout326.xml"/><Relationship Id="rId17" Type="http://schemas.openxmlformats.org/officeDocument/2006/relationships/slideLayout" Target="../slideLayouts/slideLayout327.xml"/><Relationship Id="rId18" Type="http://schemas.openxmlformats.org/officeDocument/2006/relationships/slideLayout" Target="../slideLayouts/slideLayout328.xml"/><Relationship Id="rId19" Type="http://schemas.openxmlformats.org/officeDocument/2006/relationships/theme" Target="../theme/theme15.xml"/><Relationship Id="rId1" Type="http://schemas.openxmlformats.org/officeDocument/2006/relationships/slideLayout" Target="../slideLayouts/slideLayout311.xml"/><Relationship Id="rId2" Type="http://schemas.openxmlformats.org/officeDocument/2006/relationships/slideLayout" Target="../slideLayouts/slideLayout312.xml"/><Relationship Id="rId3" Type="http://schemas.openxmlformats.org/officeDocument/2006/relationships/slideLayout" Target="../slideLayouts/slideLayout313.xml"/><Relationship Id="rId4" Type="http://schemas.openxmlformats.org/officeDocument/2006/relationships/slideLayout" Target="../slideLayouts/slideLayout314.xml"/><Relationship Id="rId5" Type="http://schemas.openxmlformats.org/officeDocument/2006/relationships/slideLayout" Target="../slideLayouts/slideLayout315.xml"/><Relationship Id="rId6" Type="http://schemas.openxmlformats.org/officeDocument/2006/relationships/slideLayout" Target="../slideLayouts/slideLayout316.xml"/><Relationship Id="rId7" Type="http://schemas.openxmlformats.org/officeDocument/2006/relationships/slideLayout" Target="../slideLayouts/slideLayout317.xml"/><Relationship Id="rId8" Type="http://schemas.openxmlformats.org/officeDocument/2006/relationships/slideLayout" Target="../slideLayouts/slideLayout318.xml"/></Relationships>
</file>

<file path=ppt/slideMasters/_rels/slideMaster16.xml.rels><?xml version="1.0" encoding="UTF-8" standalone="yes"?>
<Relationships xmlns="http://schemas.openxmlformats.org/package/2006/relationships"><Relationship Id="rId20" Type="http://schemas.openxmlformats.org/officeDocument/2006/relationships/slideLayout" Target="../slideLayouts/slideLayout348.xml"/><Relationship Id="rId21" Type="http://schemas.openxmlformats.org/officeDocument/2006/relationships/slideLayout" Target="../slideLayouts/slideLayout349.xml"/><Relationship Id="rId22" Type="http://schemas.openxmlformats.org/officeDocument/2006/relationships/slideLayout" Target="../slideLayouts/slideLayout350.xml"/><Relationship Id="rId23" Type="http://schemas.openxmlformats.org/officeDocument/2006/relationships/slideLayout" Target="../slideLayouts/slideLayout351.xml"/><Relationship Id="rId24" Type="http://schemas.openxmlformats.org/officeDocument/2006/relationships/slideLayout" Target="../slideLayouts/slideLayout352.xml"/><Relationship Id="rId25" Type="http://schemas.openxmlformats.org/officeDocument/2006/relationships/slideLayout" Target="../slideLayouts/slideLayout353.xml"/><Relationship Id="rId26" Type="http://schemas.openxmlformats.org/officeDocument/2006/relationships/slideLayout" Target="../slideLayouts/slideLayout354.xml"/><Relationship Id="rId27" Type="http://schemas.openxmlformats.org/officeDocument/2006/relationships/slideLayout" Target="../slideLayouts/slideLayout355.xml"/><Relationship Id="rId28" Type="http://schemas.openxmlformats.org/officeDocument/2006/relationships/slideLayout" Target="../slideLayouts/slideLayout356.xml"/><Relationship Id="rId29" Type="http://schemas.openxmlformats.org/officeDocument/2006/relationships/slideLayout" Target="../slideLayouts/slideLayout357.xml"/><Relationship Id="rId1" Type="http://schemas.openxmlformats.org/officeDocument/2006/relationships/slideLayout" Target="../slideLayouts/slideLayout329.xml"/><Relationship Id="rId2" Type="http://schemas.openxmlformats.org/officeDocument/2006/relationships/slideLayout" Target="../slideLayouts/slideLayout330.xml"/><Relationship Id="rId3" Type="http://schemas.openxmlformats.org/officeDocument/2006/relationships/slideLayout" Target="../slideLayouts/slideLayout331.xml"/><Relationship Id="rId4" Type="http://schemas.openxmlformats.org/officeDocument/2006/relationships/slideLayout" Target="../slideLayouts/slideLayout332.xml"/><Relationship Id="rId5" Type="http://schemas.openxmlformats.org/officeDocument/2006/relationships/slideLayout" Target="../slideLayouts/slideLayout333.xml"/><Relationship Id="rId30" Type="http://schemas.openxmlformats.org/officeDocument/2006/relationships/slideLayout" Target="../slideLayouts/slideLayout358.xml"/><Relationship Id="rId31" Type="http://schemas.openxmlformats.org/officeDocument/2006/relationships/slideLayout" Target="../slideLayouts/slideLayout359.xml"/><Relationship Id="rId32" Type="http://schemas.openxmlformats.org/officeDocument/2006/relationships/slideLayout" Target="../slideLayouts/slideLayout360.xml"/><Relationship Id="rId9" Type="http://schemas.openxmlformats.org/officeDocument/2006/relationships/slideLayout" Target="../slideLayouts/slideLayout337.xml"/><Relationship Id="rId6" Type="http://schemas.openxmlformats.org/officeDocument/2006/relationships/slideLayout" Target="../slideLayouts/slideLayout334.xml"/><Relationship Id="rId7" Type="http://schemas.openxmlformats.org/officeDocument/2006/relationships/slideLayout" Target="../slideLayouts/slideLayout335.xml"/><Relationship Id="rId8" Type="http://schemas.openxmlformats.org/officeDocument/2006/relationships/slideLayout" Target="../slideLayouts/slideLayout336.xml"/><Relationship Id="rId33" Type="http://schemas.openxmlformats.org/officeDocument/2006/relationships/theme" Target="../theme/theme16.xml"/><Relationship Id="rId34" Type="http://schemas.openxmlformats.org/officeDocument/2006/relationships/image" Target="../media/image115.png"/><Relationship Id="rId35" Type="http://schemas.openxmlformats.org/officeDocument/2006/relationships/image" Target="../media/image27.png"/><Relationship Id="rId10" Type="http://schemas.openxmlformats.org/officeDocument/2006/relationships/slideLayout" Target="../slideLayouts/slideLayout338.xml"/><Relationship Id="rId11" Type="http://schemas.openxmlformats.org/officeDocument/2006/relationships/slideLayout" Target="../slideLayouts/slideLayout339.xml"/><Relationship Id="rId12" Type="http://schemas.openxmlformats.org/officeDocument/2006/relationships/slideLayout" Target="../slideLayouts/slideLayout340.xml"/><Relationship Id="rId13" Type="http://schemas.openxmlformats.org/officeDocument/2006/relationships/slideLayout" Target="../slideLayouts/slideLayout341.xml"/><Relationship Id="rId14" Type="http://schemas.openxmlformats.org/officeDocument/2006/relationships/slideLayout" Target="../slideLayouts/slideLayout342.xml"/><Relationship Id="rId15" Type="http://schemas.openxmlformats.org/officeDocument/2006/relationships/slideLayout" Target="../slideLayouts/slideLayout343.xml"/><Relationship Id="rId16" Type="http://schemas.openxmlformats.org/officeDocument/2006/relationships/slideLayout" Target="../slideLayouts/slideLayout344.xml"/><Relationship Id="rId17" Type="http://schemas.openxmlformats.org/officeDocument/2006/relationships/slideLayout" Target="../slideLayouts/slideLayout345.xml"/><Relationship Id="rId18" Type="http://schemas.openxmlformats.org/officeDocument/2006/relationships/slideLayout" Target="../slideLayouts/slideLayout346.xml"/><Relationship Id="rId19" Type="http://schemas.openxmlformats.org/officeDocument/2006/relationships/slideLayout" Target="../slideLayouts/slideLayout347.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69.xml"/><Relationship Id="rId20" Type="http://schemas.openxmlformats.org/officeDocument/2006/relationships/slideLayout" Target="../slideLayouts/slideLayout380.xml"/><Relationship Id="rId21" Type="http://schemas.openxmlformats.org/officeDocument/2006/relationships/slideLayout" Target="../slideLayouts/slideLayout381.xml"/><Relationship Id="rId22" Type="http://schemas.openxmlformats.org/officeDocument/2006/relationships/theme" Target="../theme/theme17.xml"/><Relationship Id="rId23" Type="http://schemas.openxmlformats.org/officeDocument/2006/relationships/image" Target="../media/image17.png"/><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slideLayout" Target="../slideLayouts/slideLayout373.xml"/><Relationship Id="rId14" Type="http://schemas.openxmlformats.org/officeDocument/2006/relationships/slideLayout" Target="../slideLayouts/slideLayout374.xml"/><Relationship Id="rId15" Type="http://schemas.openxmlformats.org/officeDocument/2006/relationships/slideLayout" Target="../slideLayouts/slideLayout375.xml"/><Relationship Id="rId16" Type="http://schemas.openxmlformats.org/officeDocument/2006/relationships/slideLayout" Target="../slideLayouts/slideLayout376.xml"/><Relationship Id="rId17" Type="http://schemas.openxmlformats.org/officeDocument/2006/relationships/slideLayout" Target="../slideLayouts/slideLayout377.xml"/><Relationship Id="rId18" Type="http://schemas.openxmlformats.org/officeDocument/2006/relationships/slideLayout" Target="../slideLayouts/slideLayout378.xml"/><Relationship Id="rId19" Type="http://schemas.openxmlformats.org/officeDocument/2006/relationships/slideLayout" Target="../slideLayouts/slideLayout379.xml"/><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2.xml"/><Relationship Id="rId20" Type="http://schemas.openxmlformats.org/officeDocument/2006/relationships/slideLayout" Target="../slideLayouts/slideLayout43.xml"/><Relationship Id="rId21" Type="http://schemas.openxmlformats.org/officeDocument/2006/relationships/slideLayout" Target="../slideLayouts/slideLayout44.xml"/><Relationship Id="rId22" Type="http://schemas.openxmlformats.org/officeDocument/2006/relationships/slideLayout" Target="../slideLayouts/slideLayout45.xml"/><Relationship Id="rId23" Type="http://schemas.openxmlformats.org/officeDocument/2006/relationships/theme" Target="../theme/theme2.xml"/><Relationship Id="rId24" Type="http://schemas.openxmlformats.org/officeDocument/2006/relationships/image" Target="../media/image1.png"/><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slideLayout" Target="../slideLayouts/slideLayout38.xml"/><Relationship Id="rId16" Type="http://schemas.openxmlformats.org/officeDocument/2006/relationships/slideLayout" Target="../slideLayouts/slideLayout39.xml"/><Relationship Id="rId17" Type="http://schemas.openxmlformats.org/officeDocument/2006/relationships/slideLayout" Target="../slideLayouts/slideLayout40.xml"/><Relationship Id="rId18" Type="http://schemas.openxmlformats.org/officeDocument/2006/relationships/slideLayout" Target="../slideLayouts/slideLayout41.xml"/><Relationship Id="rId19" Type="http://schemas.openxmlformats.org/officeDocument/2006/relationships/slideLayout" Target="../slideLayouts/slideLayout4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4.xml"/><Relationship Id="rId20" Type="http://schemas.openxmlformats.org/officeDocument/2006/relationships/image" Target="../media/image17.png"/><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Relationship Id="rId16" Type="http://schemas.openxmlformats.org/officeDocument/2006/relationships/slideLayout" Target="../slideLayouts/slideLayout61.xml"/><Relationship Id="rId17" Type="http://schemas.openxmlformats.org/officeDocument/2006/relationships/slideLayout" Target="../slideLayouts/slideLayout62.xml"/><Relationship Id="rId18" Type="http://schemas.openxmlformats.org/officeDocument/2006/relationships/slideLayout" Target="../slideLayouts/slideLayout63.xml"/><Relationship Id="rId19" Type="http://schemas.openxmlformats.org/officeDocument/2006/relationships/theme" Target="../theme/theme3.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2.xml"/><Relationship Id="rId20" Type="http://schemas.openxmlformats.org/officeDocument/2006/relationships/slideLayout" Target="../slideLayouts/slideLayout83.xml"/><Relationship Id="rId21" Type="http://schemas.openxmlformats.org/officeDocument/2006/relationships/slideLayout" Target="../slideLayouts/slideLayout84.xml"/><Relationship Id="rId22" Type="http://schemas.openxmlformats.org/officeDocument/2006/relationships/slideLayout" Target="../slideLayouts/slideLayout85.xml"/><Relationship Id="rId23" Type="http://schemas.openxmlformats.org/officeDocument/2006/relationships/slideLayout" Target="../slideLayouts/slideLayout86.xml"/><Relationship Id="rId24" Type="http://schemas.openxmlformats.org/officeDocument/2006/relationships/slideLayout" Target="../slideLayouts/slideLayout87.xml"/><Relationship Id="rId25" Type="http://schemas.openxmlformats.org/officeDocument/2006/relationships/theme" Target="../theme/theme4.xml"/><Relationship Id="rId26" Type="http://schemas.openxmlformats.org/officeDocument/2006/relationships/image" Target="../media/image17.png"/><Relationship Id="rId10" Type="http://schemas.openxmlformats.org/officeDocument/2006/relationships/slideLayout" Target="../slideLayouts/slideLayout73.xml"/><Relationship Id="rId11" Type="http://schemas.openxmlformats.org/officeDocument/2006/relationships/slideLayout" Target="../slideLayouts/slideLayout74.xml"/><Relationship Id="rId12" Type="http://schemas.openxmlformats.org/officeDocument/2006/relationships/slideLayout" Target="../slideLayouts/slideLayout75.xml"/><Relationship Id="rId13" Type="http://schemas.openxmlformats.org/officeDocument/2006/relationships/slideLayout" Target="../slideLayouts/slideLayout76.xml"/><Relationship Id="rId14" Type="http://schemas.openxmlformats.org/officeDocument/2006/relationships/slideLayout" Target="../slideLayouts/slideLayout77.xml"/><Relationship Id="rId15" Type="http://schemas.openxmlformats.org/officeDocument/2006/relationships/slideLayout" Target="../slideLayouts/slideLayout78.xml"/><Relationship Id="rId16" Type="http://schemas.openxmlformats.org/officeDocument/2006/relationships/slideLayout" Target="../slideLayouts/slideLayout79.xml"/><Relationship Id="rId17" Type="http://schemas.openxmlformats.org/officeDocument/2006/relationships/slideLayout" Target="../slideLayouts/slideLayout80.xml"/><Relationship Id="rId18" Type="http://schemas.openxmlformats.org/officeDocument/2006/relationships/slideLayout" Target="../slideLayouts/slideLayout81.xml"/><Relationship Id="rId19" Type="http://schemas.openxmlformats.org/officeDocument/2006/relationships/slideLayout" Target="../slideLayouts/slideLayout82.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8.xml"/><Relationship Id="rId12" Type="http://schemas.openxmlformats.org/officeDocument/2006/relationships/slideLayout" Target="../slideLayouts/slideLayout99.xml"/><Relationship Id="rId13" Type="http://schemas.openxmlformats.org/officeDocument/2006/relationships/slideLayout" Target="../slideLayouts/slideLayout100.xml"/><Relationship Id="rId14" Type="http://schemas.openxmlformats.org/officeDocument/2006/relationships/slideLayout" Target="../slideLayouts/slideLayout101.xml"/><Relationship Id="rId15" Type="http://schemas.openxmlformats.org/officeDocument/2006/relationships/slideLayout" Target="../slideLayouts/slideLayout102.xml"/><Relationship Id="rId16" Type="http://schemas.openxmlformats.org/officeDocument/2006/relationships/slideLayout" Target="../slideLayouts/slideLayout103.xml"/><Relationship Id="rId17" Type="http://schemas.openxmlformats.org/officeDocument/2006/relationships/slideLayout" Target="../slideLayouts/slideLayout104.xml"/><Relationship Id="rId18" Type="http://schemas.openxmlformats.org/officeDocument/2006/relationships/theme" Target="../theme/theme5.xml"/><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9" Type="http://schemas.openxmlformats.org/officeDocument/2006/relationships/slideLayout" Target="../slideLayouts/slideLayout96.xml"/><Relationship Id="rId10"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6.xml"/><Relationship Id="rId12" Type="http://schemas.openxmlformats.org/officeDocument/2006/relationships/image" Target="../media/image33.pn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3.xml"/><Relationship Id="rId20" Type="http://schemas.openxmlformats.org/officeDocument/2006/relationships/slideLayout" Target="../slideLayouts/slideLayout134.xml"/><Relationship Id="rId21" Type="http://schemas.openxmlformats.org/officeDocument/2006/relationships/slideLayout" Target="../slideLayouts/slideLayout135.xml"/><Relationship Id="rId22" Type="http://schemas.openxmlformats.org/officeDocument/2006/relationships/slideLayout" Target="../slideLayouts/slideLayout136.xml"/><Relationship Id="rId23" Type="http://schemas.openxmlformats.org/officeDocument/2006/relationships/slideLayout" Target="../slideLayouts/slideLayout137.xml"/><Relationship Id="rId24" Type="http://schemas.openxmlformats.org/officeDocument/2006/relationships/slideLayout" Target="../slideLayouts/slideLayout138.xml"/><Relationship Id="rId25" Type="http://schemas.openxmlformats.org/officeDocument/2006/relationships/slideLayout" Target="../slideLayouts/slideLayout139.xml"/><Relationship Id="rId26" Type="http://schemas.openxmlformats.org/officeDocument/2006/relationships/slideLayout" Target="../slideLayouts/slideLayout140.xml"/><Relationship Id="rId27" Type="http://schemas.openxmlformats.org/officeDocument/2006/relationships/theme" Target="../theme/theme7.xml"/><Relationship Id="rId28" Type="http://schemas.openxmlformats.org/officeDocument/2006/relationships/image" Target="../media/image33.png"/><Relationship Id="rId10" Type="http://schemas.openxmlformats.org/officeDocument/2006/relationships/slideLayout" Target="../slideLayouts/slideLayout124.xml"/><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slideLayout" Target="../slideLayouts/slideLayout127.xml"/><Relationship Id="rId14" Type="http://schemas.openxmlformats.org/officeDocument/2006/relationships/slideLayout" Target="../slideLayouts/slideLayout128.xml"/><Relationship Id="rId15" Type="http://schemas.openxmlformats.org/officeDocument/2006/relationships/slideLayout" Target="../slideLayouts/slideLayout129.xml"/><Relationship Id="rId16" Type="http://schemas.openxmlformats.org/officeDocument/2006/relationships/slideLayout" Target="../slideLayouts/slideLayout130.xml"/><Relationship Id="rId17" Type="http://schemas.openxmlformats.org/officeDocument/2006/relationships/slideLayout" Target="../slideLayouts/slideLayout131.xml"/><Relationship Id="rId18" Type="http://schemas.openxmlformats.org/officeDocument/2006/relationships/slideLayout" Target="../slideLayouts/slideLayout132.xml"/><Relationship Id="rId19" Type="http://schemas.openxmlformats.org/officeDocument/2006/relationships/slideLayout" Target="../slideLayouts/slideLayout133.xml"/><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9.xml"/><Relationship Id="rId20" Type="http://schemas.openxmlformats.org/officeDocument/2006/relationships/slideLayout" Target="../slideLayouts/slideLayout160.xml"/><Relationship Id="rId21" Type="http://schemas.openxmlformats.org/officeDocument/2006/relationships/slideLayout" Target="../slideLayouts/slideLayout161.xml"/><Relationship Id="rId22" Type="http://schemas.openxmlformats.org/officeDocument/2006/relationships/slideLayout" Target="../slideLayouts/slideLayout162.xml"/><Relationship Id="rId23" Type="http://schemas.openxmlformats.org/officeDocument/2006/relationships/slideLayout" Target="../slideLayouts/slideLayout163.xml"/><Relationship Id="rId24" Type="http://schemas.openxmlformats.org/officeDocument/2006/relationships/slideLayout" Target="../slideLayouts/slideLayout164.xml"/><Relationship Id="rId25" Type="http://schemas.openxmlformats.org/officeDocument/2006/relationships/slideLayout" Target="../slideLayouts/slideLayout165.xml"/><Relationship Id="rId26" Type="http://schemas.openxmlformats.org/officeDocument/2006/relationships/slideLayout" Target="../slideLayouts/slideLayout166.xml"/><Relationship Id="rId27" Type="http://schemas.openxmlformats.org/officeDocument/2006/relationships/slideLayout" Target="../slideLayouts/slideLayout167.xml"/><Relationship Id="rId28" Type="http://schemas.openxmlformats.org/officeDocument/2006/relationships/slideLayout" Target="../slideLayouts/slideLayout168.xml"/><Relationship Id="rId29" Type="http://schemas.openxmlformats.org/officeDocument/2006/relationships/slideLayout" Target="../slideLayouts/slideLayout169.xml"/><Relationship Id="rId30" Type="http://schemas.openxmlformats.org/officeDocument/2006/relationships/slideLayout" Target="../slideLayouts/slideLayout170.xml"/><Relationship Id="rId31" Type="http://schemas.openxmlformats.org/officeDocument/2006/relationships/slideLayout" Target="../slideLayouts/slideLayout171.xml"/><Relationship Id="rId32" Type="http://schemas.openxmlformats.org/officeDocument/2006/relationships/theme" Target="../theme/theme8.xml"/><Relationship Id="rId10" Type="http://schemas.openxmlformats.org/officeDocument/2006/relationships/slideLayout" Target="../slideLayouts/slideLayout150.xml"/><Relationship Id="rId11" Type="http://schemas.openxmlformats.org/officeDocument/2006/relationships/slideLayout" Target="../slideLayouts/slideLayout151.xml"/><Relationship Id="rId12" Type="http://schemas.openxmlformats.org/officeDocument/2006/relationships/slideLayout" Target="../slideLayouts/slideLayout152.xml"/><Relationship Id="rId13" Type="http://schemas.openxmlformats.org/officeDocument/2006/relationships/slideLayout" Target="../slideLayouts/slideLayout153.xml"/><Relationship Id="rId14" Type="http://schemas.openxmlformats.org/officeDocument/2006/relationships/slideLayout" Target="../slideLayouts/slideLayout154.xml"/><Relationship Id="rId15" Type="http://schemas.openxmlformats.org/officeDocument/2006/relationships/slideLayout" Target="../slideLayouts/slideLayout155.xml"/><Relationship Id="rId16" Type="http://schemas.openxmlformats.org/officeDocument/2006/relationships/slideLayout" Target="../slideLayouts/slideLayout156.xml"/><Relationship Id="rId17" Type="http://schemas.openxmlformats.org/officeDocument/2006/relationships/slideLayout" Target="../slideLayouts/slideLayout157.xml"/><Relationship Id="rId18" Type="http://schemas.openxmlformats.org/officeDocument/2006/relationships/slideLayout" Target="../slideLayouts/slideLayout158.xml"/><Relationship Id="rId19" Type="http://schemas.openxmlformats.org/officeDocument/2006/relationships/slideLayout" Target="../slideLayouts/slideLayout159.xml"/><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91.xml"/><Relationship Id="rId21" Type="http://schemas.openxmlformats.org/officeDocument/2006/relationships/slideLayout" Target="../slideLayouts/slideLayout192.xml"/><Relationship Id="rId22" Type="http://schemas.openxmlformats.org/officeDocument/2006/relationships/slideLayout" Target="../slideLayouts/slideLayout193.xml"/><Relationship Id="rId23" Type="http://schemas.openxmlformats.org/officeDocument/2006/relationships/slideLayout" Target="../slideLayouts/slideLayout194.xml"/><Relationship Id="rId24" Type="http://schemas.openxmlformats.org/officeDocument/2006/relationships/slideLayout" Target="../slideLayouts/slideLayout195.xml"/><Relationship Id="rId25" Type="http://schemas.openxmlformats.org/officeDocument/2006/relationships/slideLayout" Target="../slideLayouts/slideLayout196.xml"/><Relationship Id="rId26" Type="http://schemas.openxmlformats.org/officeDocument/2006/relationships/slideLayout" Target="../slideLayouts/slideLayout197.xml"/><Relationship Id="rId27" Type="http://schemas.openxmlformats.org/officeDocument/2006/relationships/slideLayout" Target="../slideLayouts/slideLayout198.xml"/><Relationship Id="rId28" Type="http://schemas.openxmlformats.org/officeDocument/2006/relationships/slideLayout" Target="../slideLayouts/slideLayout199.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5" Type="http://schemas.openxmlformats.org/officeDocument/2006/relationships/slideLayout" Target="../slideLayouts/slideLayout176.xml"/><Relationship Id="rId30" Type="http://schemas.openxmlformats.org/officeDocument/2006/relationships/slideLayout" Target="../slideLayouts/slideLayout201.xml"/><Relationship Id="rId31" Type="http://schemas.openxmlformats.org/officeDocument/2006/relationships/slideLayout" Target="../slideLayouts/slideLayout202.xml"/><Relationship Id="rId32" Type="http://schemas.openxmlformats.org/officeDocument/2006/relationships/slideLayout" Target="../slideLayouts/slideLayout203.xml"/><Relationship Id="rId9" Type="http://schemas.openxmlformats.org/officeDocument/2006/relationships/slideLayout" Target="../slideLayouts/slideLayout180.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33" Type="http://schemas.openxmlformats.org/officeDocument/2006/relationships/slideLayout" Target="../slideLayouts/slideLayout204.xml"/><Relationship Id="rId34" Type="http://schemas.openxmlformats.org/officeDocument/2006/relationships/slideLayout" Target="../slideLayouts/slideLayout205.xml"/><Relationship Id="rId35" Type="http://schemas.openxmlformats.org/officeDocument/2006/relationships/slideLayout" Target="../slideLayouts/slideLayout206.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1" Type="http://schemas.openxmlformats.org/officeDocument/2006/relationships/slideLayout" Target="../slideLayouts/slideLayout182.xml"/><Relationship Id="rId12" Type="http://schemas.openxmlformats.org/officeDocument/2006/relationships/slideLayout" Target="../slideLayouts/slideLayout183.xml"/><Relationship Id="rId13" Type="http://schemas.openxmlformats.org/officeDocument/2006/relationships/slideLayout" Target="../slideLayouts/slideLayout184.xml"/><Relationship Id="rId14" Type="http://schemas.openxmlformats.org/officeDocument/2006/relationships/slideLayout" Target="../slideLayouts/slideLayout185.xml"/><Relationship Id="rId15" Type="http://schemas.openxmlformats.org/officeDocument/2006/relationships/slideLayout" Target="../slideLayouts/slideLayout186.xml"/><Relationship Id="rId16" Type="http://schemas.openxmlformats.org/officeDocument/2006/relationships/slideLayout" Target="../slideLayouts/slideLayout187.xml"/><Relationship Id="rId17" Type="http://schemas.openxmlformats.org/officeDocument/2006/relationships/slideLayout" Target="../slideLayouts/slideLayout188.xml"/><Relationship Id="rId18" Type="http://schemas.openxmlformats.org/officeDocument/2006/relationships/slideLayout" Target="../slideLayouts/slideLayout189.xml"/><Relationship Id="rId19" Type="http://schemas.openxmlformats.org/officeDocument/2006/relationships/slideLayout" Target="../slideLayouts/slideLayout190.xml"/><Relationship Id="rId37" Type="http://schemas.openxmlformats.org/officeDocument/2006/relationships/theme" Target="../theme/theme9.xml"/><Relationship Id="rId38"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0" r:id="rId18"/>
    <p:sldLayoutId id="2147485231"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1.xml"/></Relationships>
</file>

<file path=ppt/slides/_rels/slide10.xml.rels><?xml version="1.0" encoding="UTF-8" standalone="yes"?>
<Relationships xmlns="http://schemas.openxmlformats.org/package/2006/relationships"><Relationship Id="rId9" Type="http://schemas.openxmlformats.org/officeDocument/2006/relationships/image" Target="../media/image131.png"/><Relationship Id="rId20" Type="http://schemas.openxmlformats.org/officeDocument/2006/relationships/image" Target="../media/image142.png"/><Relationship Id="rId21" Type="http://schemas.openxmlformats.org/officeDocument/2006/relationships/image" Target="../media/image143.png"/><Relationship Id="rId22" Type="http://schemas.openxmlformats.org/officeDocument/2006/relationships/image" Target="../media/image144.png"/><Relationship Id="rId23" Type="http://schemas.openxmlformats.org/officeDocument/2006/relationships/image" Target="../media/image145.png"/><Relationship Id="rId24" Type="http://schemas.openxmlformats.org/officeDocument/2006/relationships/image" Target="../media/image146.jpg"/><Relationship Id="rId25" Type="http://schemas.openxmlformats.org/officeDocument/2006/relationships/image" Target="../media/image147.png"/><Relationship Id="rId26" Type="http://schemas.openxmlformats.org/officeDocument/2006/relationships/image" Target="../media/image148.png"/><Relationship Id="rId10" Type="http://schemas.openxmlformats.org/officeDocument/2006/relationships/image" Target="../media/image132.png"/><Relationship Id="rId11" Type="http://schemas.openxmlformats.org/officeDocument/2006/relationships/image" Target="../media/image133.png"/><Relationship Id="rId12" Type="http://schemas.openxmlformats.org/officeDocument/2006/relationships/image" Target="../media/image134.png"/><Relationship Id="rId13" Type="http://schemas.openxmlformats.org/officeDocument/2006/relationships/image" Target="../media/image135.png"/><Relationship Id="rId14" Type="http://schemas.openxmlformats.org/officeDocument/2006/relationships/image" Target="../media/image136.png"/><Relationship Id="rId15" Type="http://schemas.openxmlformats.org/officeDocument/2006/relationships/image" Target="../media/image137.jpeg"/><Relationship Id="rId16" Type="http://schemas.openxmlformats.org/officeDocument/2006/relationships/image" Target="../media/image138.png"/><Relationship Id="rId17" Type="http://schemas.openxmlformats.org/officeDocument/2006/relationships/image" Target="../media/image139.png"/><Relationship Id="rId18" Type="http://schemas.openxmlformats.org/officeDocument/2006/relationships/image" Target="../media/image140.png"/><Relationship Id="rId19" Type="http://schemas.openxmlformats.org/officeDocument/2006/relationships/image" Target="../media/image141.png"/><Relationship Id="rId1" Type="http://schemas.openxmlformats.org/officeDocument/2006/relationships/slideLayout" Target="../slideLayouts/slideLayout76.xml"/><Relationship Id="rId2" Type="http://schemas.openxmlformats.org/officeDocument/2006/relationships/notesSlide" Target="../notesSlides/notesSlide6.xml"/><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7.emf"/><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s>
</file>

<file path=ppt/slides/_rels/slide11.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7.emf"/><Relationship Id="rId6" Type="http://schemas.openxmlformats.org/officeDocument/2006/relationships/image" Target="../media/image149.emf"/><Relationship Id="rId7" Type="http://schemas.openxmlformats.org/officeDocument/2006/relationships/image" Target="../media/image150.jpg"/><Relationship Id="rId8" Type="http://schemas.openxmlformats.org/officeDocument/2006/relationships/image" Target="../media/image151.png"/><Relationship Id="rId9" Type="http://schemas.openxmlformats.org/officeDocument/2006/relationships/image" Target="../media/image152.png"/><Relationship Id="rId10" Type="http://schemas.openxmlformats.org/officeDocument/2006/relationships/image" Target="../media/image153.png"/><Relationship Id="rId11" Type="http://schemas.openxmlformats.org/officeDocument/2006/relationships/image" Target="../media/image154.png"/><Relationship Id="rId1" Type="http://schemas.openxmlformats.org/officeDocument/2006/relationships/slideLayout" Target="../slideLayouts/slideLayout76.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7.emf"/><Relationship Id="rId6" Type="http://schemas.openxmlformats.org/officeDocument/2006/relationships/image" Target="../media/image155.emf"/><Relationship Id="rId7" Type="http://schemas.openxmlformats.org/officeDocument/2006/relationships/image" Target="../media/image156.emf"/><Relationship Id="rId8" Type="http://schemas.openxmlformats.org/officeDocument/2006/relationships/image" Target="../media/image125.emf"/><Relationship Id="rId9" Type="http://schemas.openxmlformats.org/officeDocument/2006/relationships/image" Target="../media/image157.emf"/><Relationship Id="rId10" Type="http://schemas.openxmlformats.org/officeDocument/2006/relationships/image" Target="../media/image158.png"/><Relationship Id="rId1" Type="http://schemas.openxmlformats.org/officeDocument/2006/relationships/slideLayout" Target="../slideLayouts/slideLayout7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20" Type="http://schemas.openxmlformats.org/officeDocument/2006/relationships/image" Target="../media/image173.jpeg"/><Relationship Id="rId21" Type="http://schemas.openxmlformats.org/officeDocument/2006/relationships/image" Target="../media/image174.png"/><Relationship Id="rId22" Type="http://schemas.openxmlformats.org/officeDocument/2006/relationships/image" Target="../media/image175.jpeg"/><Relationship Id="rId23" Type="http://schemas.openxmlformats.org/officeDocument/2006/relationships/image" Target="../media/image176.png"/><Relationship Id="rId24" Type="http://schemas.openxmlformats.org/officeDocument/2006/relationships/image" Target="../media/image177.png"/><Relationship Id="rId25" Type="http://schemas.openxmlformats.org/officeDocument/2006/relationships/image" Target="../media/image178.png"/><Relationship Id="rId26" Type="http://schemas.openxmlformats.org/officeDocument/2006/relationships/image" Target="../media/image179.jpeg"/><Relationship Id="rId27" Type="http://schemas.openxmlformats.org/officeDocument/2006/relationships/hyperlink" Target="http://www.asd.gov.au/infosec/irap/index.htm" TargetMode="External"/><Relationship Id="rId28" Type="http://schemas.openxmlformats.org/officeDocument/2006/relationships/image" Target="../media/image180.png"/><Relationship Id="rId29" Type="http://schemas.openxmlformats.org/officeDocument/2006/relationships/image" Target="../media/image181.jpeg"/><Relationship Id="rId1" Type="http://schemas.openxmlformats.org/officeDocument/2006/relationships/slideLayout" Target="../slideLayouts/slideLayout76.xml"/><Relationship Id="rId2" Type="http://schemas.openxmlformats.org/officeDocument/2006/relationships/notesSlide" Target="../notesSlides/notesSlide9.xml"/><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7.emf"/><Relationship Id="rId30" Type="http://schemas.openxmlformats.org/officeDocument/2006/relationships/hyperlink" Target="https://www.fisc.or.jp/" TargetMode="External"/><Relationship Id="rId31" Type="http://schemas.openxmlformats.org/officeDocument/2006/relationships/image" Target="../media/image182.jpeg"/><Relationship Id="rId32" Type="http://schemas.openxmlformats.org/officeDocument/2006/relationships/image" Target="../media/image183.jpeg"/><Relationship Id="rId9" Type="http://schemas.openxmlformats.org/officeDocument/2006/relationships/image" Target="../media/image162.png"/><Relationship Id="rId6" Type="http://schemas.openxmlformats.org/officeDocument/2006/relationships/image" Target="../media/image159.png"/><Relationship Id="rId7" Type="http://schemas.openxmlformats.org/officeDocument/2006/relationships/image" Target="../media/image160.png"/><Relationship Id="rId8" Type="http://schemas.openxmlformats.org/officeDocument/2006/relationships/image" Target="../media/image161.png"/><Relationship Id="rId33" Type="http://schemas.openxmlformats.org/officeDocument/2006/relationships/image" Target="../media/image184.png"/><Relationship Id="rId10" Type="http://schemas.openxmlformats.org/officeDocument/2006/relationships/image" Target="../media/image163.png"/><Relationship Id="rId11" Type="http://schemas.openxmlformats.org/officeDocument/2006/relationships/image" Target="../media/image164.png"/><Relationship Id="rId12" Type="http://schemas.openxmlformats.org/officeDocument/2006/relationships/image" Target="../media/image165.png"/><Relationship Id="rId13" Type="http://schemas.openxmlformats.org/officeDocument/2006/relationships/image" Target="../media/image166.jpeg"/><Relationship Id="rId14" Type="http://schemas.openxmlformats.org/officeDocument/2006/relationships/image" Target="../media/image167.jpg"/><Relationship Id="rId15" Type="http://schemas.openxmlformats.org/officeDocument/2006/relationships/image" Target="../media/image168.png"/><Relationship Id="rId16" Type="http://schemas.openxmlformats.org/officeDocument/2006/relationships/image" Target="../media/image169.jpeg"/><Relationship Id="rId17" Type="http://schemas.openxmlformats.org/officeDocument/2006/relationships/image" Target="../media/image170.jpeg"/><Relationship Id="rId18" Type="http://schemas.openxmlformats.org/officeDocument/2006/relationships/image" Target="../media/image171.png"/><Relationship Id="rId19" Type="http://schemas.openxmlformats.org/officeDocument/2006/relationships/image" Target="../media/image17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9" Type="http://schemas.openxmlformats.org/officeDocument/2006/relationships/image" Target="../media/image191.png"/><Relationship Id="rId20" Type="http://schemas.openxmlformats.org/officeDocument/2006/relationships/image" Target="../media/image202.jpeg"/><Relationship Id="rId21" Type="http://schemas.openxmlformats.org/officeDocument/2006/relationships/image" Target="../media/image203.jpeg"/><Relationship Id="rId22" Type="http://schemas.openxmlformats.org/officeDocument/2006/relationships/image" Target="../media/image204.jpeg"/><Relationship Id="rId23" Type="http://schemas.openxmlformats.org/officeDocument/2006/relationships/image" Target="../media/image205.jpeg"/><Relationship Id="rId24" Type="http://schemas.openxmlformats.org/officeDocument/2006/relationships/image" Target="../media/image206.png"/><Relationship Id="rId25" Type="http://schemas.openxmlformats.org/officeDocument/2006/relationships/image" Target="../media/image207.jpeg"/><Relationship Id="rId26" Type="http://schemas.openxmlformats.org/officeDocument/2006/relationships/image" Target="../media/image208.jpeg"/><Relationship Id="rId27" Type="http://schemas.openxmlformats.org/officeDocument/2006/relationships/image" Target="../media/image209.png"/><Relationship Id="rId28" Type="http://schemas.openxmlformats.org/officeDocument/2006/relationships/image" Target="../media/image210.png"/><Relationship Id="rId29" Type="http://schemas.openxmlformats.org/officeDocument/2006/relationships/image" Target="../media/image211.jpeg"/><Relationship Id="rId30" Type="http://schemas.openxmlformats.org/officeDocument/2006/relationships/image" Target="../media/image212.png"/><Relationship Id="rId31" Type="http://schemas.openxmlformats.org/officeDocument/2006/relationships/image" Target="../media/image213.png"/><Relationship Id="rId32" Type="http://schemas.openxmlformats.org/officeDocument/2006/relationships/image" Target="../media/image214.jpeg"/><Relationship Id="rId10" Type="http://schemas.openxmlformats.org/officeDocument/2006/relationships/image" Target="../media/image192.png"/><Relationship Id="rId11" Type="http://schemas.openxmlformats.org/officeDocument/2006/relationships/image" Target="../media/image193.png"/><Relationship Id="rId12" Type="http://schemas.openxmlformats.org/officeDocument/2006/relationships/image" Target="../media/image194.png"/><Relationship Id="rId13" Type="http://schemas.openxmlformats.org/officeDocument/2006/relationships/image" Target="../media/image195.png"/><Relationship Id="rId14" Type="http://schemas.openxmlformats.org/officeDocument/2006/relationships/image" Target="../media/image196.jpeg"/><Relationship Id="rId15" Type="http://schemas.openxmlformats.org/officeDocument/2006/relationships/image" Target="../media/image197.png"/><Relationship Id="rId16" Type="http://schemas.openxmlformats.org/officeDocument/2006/relationships/image" Target="../media/image198.png"/><Relationship Id="rId17" Type="http://schemas.openxmlformats.org/officeDocument/2006/relationships/image" Target="../media/image199.jpg"/><Relationship Id="rId18" Type="http://schemas.openxmlformats.org/officeDocument/2006/relationships/image" Target="../media/image200.png"/><Relationship Id="rId19" Type="http://schemas.openxmlformats.org/officeDocument/2006/relationships/image" Target="../media/image201.jpeg"/><Relationship Id="rId1" Type="http://schemas.openxmlformats.org/officeDocument/2006/relationships/slideLayout" Target="../slideLayouts/slideLayout227.xml"/><Relationship Id="rId2" Type="http://schemas.openxmlformats.org/officeDocument/2006/relationships/notesSlide" Target="../notesSlides/notesSlide11.xml"/><Relationship Id="rId3" Type="http://schemas.openxmlformats.org/officeDocument/2006/relationships/image" Target="../media/image185.jpg"/><Relationship Id="rId4" Type="http://schemas.openxmlformats.org/officeDocument/2006/relationships/image" Target="../media/image186.jpg"/><Relationship Id="rId5" Type="http://schemas.openxmlformats.org/officeDocument/2006/relationships/image" Target="../media/image187.jpg"/><Relationship Id="rId6" Type="http://schemas.openxmlformats.org/officeDocument/2006/relationships/image" Target="../media/image188.jpg"/><Relationship Id="rId7" Type="http://schemas.openxmlformats.org/officeDocument/2006/relationships/image" Target="../media/image189.emf"/><Relationship Id="rId8" Type="http://schemas.openxmlformats.org/officeDocument/2006/relationships/image" Target="../media/image19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9" Type="http://schemas.openxmlformats.org/officeDocument/2006/relationships/image" Target="../media/image50.png"/><Relationship Id="rId20" Type="http://schemas.openxmlformats.org/officeDocument/2006/relationships/image" Target="../media/image93.png"/><Relationship Id="rId21" Type="http://schemas.openxmlformats.org/officeDocument/2006/relationships/image" Target="../media/image95.png"/><Relationship Id="rId22" Type="http://schemas.openxmlformats.org/officeDocument/2006/relationships/image" Target="../media/image79.png"/><Relationship Id="rId23" Type="http://schemas.openxmlformats.org/officeDocument/2006/relationships/image" Target="../media/image80.png"/><Relationship Id="rId24" Type="http://schemas.openxmlformats.org/officeDocument/2006/relationships/image" Target="../media/image92.png"/><Relationship Id="rId10" Type="http://schemas.openxmlformats.org/officeDocument/2006/relationships/image" Target="../media/image52.png"/><Relationship Id="rId11" Type="http://schemas.openxmlformats.org/officeDocument/2006/relationships/image" Target="../media/image215.emf"/><Relationship Id="rId12" Type="http://schemas.openxmlformats.org/officeDocument/2006/relationships/image" Target="../media/image84.png"/><Relationship Id="rId13" Type="http://schemas.openxmlformats.org/officeDocument/2006/relationships/image" Target="../media/image85.png"/><Relationship Id="rId14" Type="http://schemas.openxmlformats.org/officeDocument/2006/relationships/image" Target="../media/image86.png"/><Relationship Id="rId15" Type="http://schemas.openxmlformats.org/officeDocument/2006/relationships/image" Target="../media/image88.png"/><Relationship Id="rId16" Type="http://schemas.openxmlformats.org/officeDocument/2006/relationships/image" Target="../media/image47.png"/><Relationship Id="rId17" Type="http://schemas.openxmlformats.org/officeDocument/2006/relationships/image" Target="../media/image216.emf"/><Relationship Id="rId18" Type="http://schemas.openxmlformats.org/officeDocument/2006/relationships/image" Target="../media/image91.png"/><Relationship Id="rId19" Type="http://schemas.openxmlformats.org/officeDocument/2006/relationships/image" Target="../media/image96.png"/><Relationship Id="rId1" Type="http://schemas.openxmlformats.org/officeDocument/2006/relationships/slideLayout" Target="../slideLayouts/slideLayout214.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1.png"/><Relationship Id="rId6" Type="http://schemas.openxmlformats.org/officeDocument/2006/relationships/image" Target="../media/image53.png"/><Relationship Id="rId7" Type="http://schemas.openxmlformats.org/officeDocument/2006/relationships/image" Target="../media/image49.png"/><Relationship Id="rId8" Type="http://schemas.openxmlformats.org/officeDocument/2006/relationships/image" Target="../media/image9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3.xml"/><Relationship Id="rId2" Type="http://schemas.openxmlformats.org/officeDocument/2006/relationships/notesSlide" Target="../notesSlides/notesSlide14.xml"/><Relationship Id="rId3" Type="http://schemas.openxmlformats.org/officeDocument/2006/relationships/image" Target="../media/image217.emf"/></Relationships>
</file>

<file path=ppt/slides/_rels/slide19.xml.rels><?xml version="1.0" encoding="UTF-8" standalone="yes"?>
<Relationships xmlns="http://schemas.openxmlformats.org/package/2006/relationships"><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image" Target="../media/image222.png"/><Relationship Id="rId8" Type="http://schemas.openxmlformats.org/officeDocument/2006/relationships/image" Target="../media/image223.png"/><Relationship Id="rId9" Type="http://schemas.openxmlformats.org/officeDocument/2006/relationships/image" Target="../media/image224.png"/><Relationship Id="rId1" Type="http://schemas.openxmlformats.org/officeDocument/2006/relationships/slideLayout" Target="../slideLayouts/slideLayout22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25.emf"/><Relationship Id="rId4" Type="http://schemas.openxmlformats.org/officeDocument/2006/relationships/image" Target="../media/image226.png"/><Relationship Id="rId5" Type="http://schemas.openxmlformats.org/officeDocument/2006/relationships/image" Target="../media/image227.emf"/><Relationship Id="rId6" Type="http://schemas.openxmlformats.org/officeDocument/2006/relationships/image" Target="../media/image228.emf"/><Relationship Id="rId7" Type="http://schemas.openxmlformats.org/officeDocument/2006/relationships/image" Target="../media/image229.emf"/><Relationship Id="rId8" Type="http://schemas.openxmlformats.org/officeDocument/2006/relationships/image" Target="../media/image230.png"/><Relationship Id="rId1" Type="http://schemas.openxmlformats.org/officeDocument/2006/relationships/slideLayout" Target="../slideLayouts/slideLayout210.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xml"/><Relationship Id="rId3" Type="http://schemas.openxmlformats.org/officeDocument/2006/relationships/image" Target="../media/image2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image" Target="../media/image225.emf"/><Relationship Id="rId3" Type="http://schemas.openxmlformats.org/officeDocument/2006/relationships/image" Target="../media/image22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19.xml"/><Relationship Id="rId3" Type="http://schemas.openxmlformats.org/officeDocument/2006/relationships/image" Target="../media/image232.png"/></Relationships>
</file>

<file path=ppt/slides/_rels/slide25.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3" Type="http://schemas.openxmlformats.org/officeDocument/2006/relationships/image" Target="../media/image83.png"/><Relationship Id="rId14" Type="http://schemas.openxmlformats.org/officeDocument/2006/relationships/image" Target="../media/image82.png"/><Relationship Id="rId15" Type="http://schemas.openxmlformats.org/officeDocument/2006/relationships/image" Target="../media/image81.png"/><Relationship Id="rId16" Type="http://schemas.openxmlformats.org/officeDocument/2006/relationships/image" Target="../media/image60.png"/><Relationship Id="rId17" Type="http://schemas.openxmlformats.org/officeDocument/2006/relationships/image" Target="../media/image61.png"/><Relationship Id="rId1" Type="http://schemas.openxmlformats.org/officeDocument/2006/relationships/slideLayout" Target="../slideLayouts/slideLayout214.xml"/><Relationship Id="rId2" Type="http://schemas.openxmlformats.org/officeDocument/2006/relationships/notesSlide" Target="../notesSlides/notesSlide20.xml"/><Relationship Id="rId3" Type="http://schemas.openxmlformats.org/officeDocument/2006/relationships/image" Target="../media/image121.emf"/><Relationship Id="rId4" Type="http://schemas.openxmlformats.org/officeDocument/2006/relationships/image" Target="../media/image120.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78.png"/><Relationship Id="rId8" Type="http://schemas.openxmlformats.org/officeDocument/2006/relationships/image" Target="../media/image233.emf"/><Relationship Id="rId9" Type="http://schemas.openxmlformats.org/officeDocument/2006/relationships/image" Target="../media/image68.png"/><Relationship Id="rId10"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1" Type="http://schemas.openxmlformats.org/officeDocument/2006/relationships/image" Target="../media/image235.png"/><Relationship Id="rId12" Type="http://schemas.openxmlformats.org/officeDocument/2006/relationships/image" Target="../media/image236.png"/><Relationship Id="rId1" Type="http://schemas.openxmlformats.org/officeDocument/2006/relationships/slideLayout" Target="../slideLayouts/slideLayout30.xml"/><Relationship Id="rId2" Type="http://schemas.openxmlformats.org/officeDocument/2006/relationships/image" Target="../media/image14.emf"/><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234.emf"/><Relationship Id="rId10" Type="http://schemas.openxmlformats.org/officeDocument/2006/relationships/image" Target="../media/image13.emf"/></Relationships>
</file>

<file path=ppt/slides/_rels/slide28.xml.rels><?xml version="1.0" encoding="UTF-8" standalone="yes"?>
<Relationships xmlns="http://schemas.openxmlformats.org/package/2006/relationships"><Relationship Id="rId11" Type="http://schemas.openxmlformats.org/officeDocument/2006/relationships/image" Target="../media/image237.png"/><Relationship Id="rId12" Type="http://schemas.openxmlformats.org/officeDocument/2006/relationships/image" Target="../media/image238.png"/><Relationship Id="rId13" Type="http://schemas.openxmlformats.org/officeDocument/2006/relationships/image" Target="../media/image239.png"/><Relationship Id="rId14" Type="http://schemas.openxmlformats.org/officeDocument/2006/relationships/image" Target="../media/image240.png"/><Relationship Id="rId1" Type="http://schemas.openxmlformats.org/officeDocument/2006/relationships/slideLayout" Target="../slideLayouts/slideLayout30.xml"/><Relationship Id="rId2" Type="http://schemas.openxmlformats.org/officeDocument/2006/relationships/image" Target="../media/image14.emf"/><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234.emf"/></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234.emf"/><Relationship Id="rId11" Type="http://schemas.openxmlformats.org/officeDocument/2006/relationships/image" Target="../media/image241.png"/><Relationship Id="rId1" Type="http://schemas.openxmlformats.org/officeDocument/2006/relationships/slideLayout" Target="../slideLayouts/slideLayout30.xml"/><Relationship Id="rId2" Type="http://schemas.openxmlformats.org/officeDocument/2006/relationships/image" Target="../media/image1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6.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234.emf"/><Relationship Id="rId11" Type="http://schemas.openxmlformats.org/officeDocument/2006/relationships/image" Target="../media/image242.png"/><Relationship Id="rId1" Type="http://schemas.openxmlformats.org/officeDocument/2006/relationships/slideLayout" Target="../slideLayouts/slideLayout30.xml"/><Relationship Id="rId2" Type="http://schemas.openxmlformats.org/officeDocument/2006/relationships/image" Target="../media/image14.emf"/></Relationships>
</file>

<file path=ppt/slides/_rels/slide31.xml.rels><?xml version="1.0" encoding="UTF-8" standalone="yes"?>
<Relationships xmlns="http://schemas.openxmlformats.org/package/2006/relationships"><Relationship Id="rId11" Type="http://schemas.openxmlformats.org/officeDocument/2006/relationships/image" Target="../media/image243.png"/><Relationship Id="rId12" Type="http://schemas.openxmlformats.org/officeDocument/2006/relationships/image" Target="../media/image244.png"/><Relationship Id="rId13" Type="http://schemas.openxmlformats.org/officeDocument/2006/relationships/image" Target="../media/image245.png"/><Relationship Id="rId1" Type="http://schemas.openxmlformats.org/officeDocument/2006/relationships/slideLayout" Target="../slideLayouts/slideLayout30.xml"/><Relationship Id="rId2" Type="http://schemas.openxmlformats.org/officeDocument/2006/relationships/image" Target="../media/image14.emf"/><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234.emf"/><Relationship Id="rId10" Type="http://schemas.openxmlformats.org/officeDocument/2006/relationships/image" Target="../media/image13.emf"/></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234.emf"/><Relationship Id="rId10" Type="http://schemas.openxmlformats.org/officeDocument/2006/relationships/image" Target="../media/image13.emf"/><Relationship Id="rId1" Type="http://schemas.openxmlformats.org/officeDocument/2006/relationships/slideLayout" Target="../slideLayouts/slideLayout30.xml"/><Relationship Id="rId2" Type="http://schemas.openxmlformats.org/officeDocument/2006/relationships/image" Target="../media/image14.emf"/></Relationships>
</file>

<file path=ppt/slides/_rels/slide33.xml.rels><?xml version="1.0" encoding="UTF-8" standalone="yes"?>
<Relationships xmlns="http://schemas.openxmlformats.org/package/2006/relationships"><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emf"/><Relationship Id="rId6" Type="http://schemas.openxmlformats.org/officeDocument/2006/relationships/image" Target="../media/image249.emf"/><Relationship Id="rId7" Type="http://schemas.openxmlformats.org/officeDocument/2006/relationships/image" Target="../media/image250.emf"/><Relationship Id="rId8" Type="http://schemas.openxmlformats.org/officeDocument/2006/relationships/image" Target="../media/image251.emf"/><Relationship Id="rId1" Type="http://schemas.openxmlformats.org/officeDocument/2006/relationships/slideLayout" Target="../slideLayouts/slideLayout147.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22.xml"/><Relationship Id="rId3" Type="http://schemas.openxmlformats.org/officeDocument/2006/relationships/image" Target="../media/image2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253.tmp"/></Relationships>
</file>

<file path=ppt/slides/_rels/slide37.xml.rels><?xml version="1.0" encoding="UTF-8" standalone="yes"?>
<Relationships xmlns="http://schemas.openxmlformats.org/package/2006/relationships"><Relationship Id="rId3" Type="http://schemas.openxmlformats.org/officeDocument/2006/relationships/image" Target="../media/image254.png"/><Relationship Id="rId4" Type="http://schemas.microsoft.com/office/2007/relationships/hdphoto" Target="../media/hdphoto2.wdp"/><Relationship Id="rId5" Type="http://schemas.openxmlformats.org/officeDocument/2006/relationships/image" Target="../media/image255.png"/><Relationship Id="rId6" Type="http://schemas.microsoft.com/office/2007/relationships/hdphoto" Target="../media/hdphoto3.wdp"/><Relationship Id="rId7" Type="http://schemas.openxmlformats.org/officeDocument/2006/relationships/image" Target="../media/image256.png"/><Relationship Id="rId8" Type="http://schemas.microsoft.com/office/2007/relationships/hdphoto" Target="../media/hdphoto4.wdp"/><Relationship Id="rId1" Type="http://schemas.openxmlformats.org/officeDocument/2006/relationships/slideLayout" Target="../slideLayouts/slideLayout170.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image" Target="../media/image257.png"/><Relationship Id="rId4" Type="http://schemas.openxmlformats.org/officeDocument/2006/relationships/image" Target="../media/image258.png"/><Relationship Id="rId5" Type="http://schemas.openxmlformats.org/officeDocument/2006/relationships/image" Target="../media/image259.png"/><Relationship Id="rId6" Type="http://schemas.openxmlformats.org/officeDocument/2006/relationships/image" Target="../media/image260.png"/><Relationship Id="rId7" Type="http://schemas.openxmlformats.org/officeDocument/2006/relationships/image" Target="../media/image261.png"/><Relationship Id="rId8" Type="http://schemas.openxmlformats.org/officeDocument/2006/relationships/image" Target="../media/image262.png"/><Relationship Id="rId9" Type="http://schemas.openxmlformats.org/officeDocument/2006/relationships/image" Target="../media/image263.png"/><Relationship Id="rId10" Type="http://schemas.microsoft.com/office/2007/relationships/hdphoto" Target="../media/hdphoto5.wdp"/><Relationship Id="rId1" Type="http://schemas.openxmlformats.org/officeDocument/2006/relationships/slideLayout" Target="../slideLayouts/slideLayout171.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6.png"/><Relationship Id="rId13" Type="http://schemas.openxmlformats.org/officeDocument/2006/relationships/image" Target="../media/image264.emf"/><Relationship Id="rId14" Type="http://schemas.openxmlformats.org/officeDocument/2006/relationships/image" Target="../media/image65.png"/><Relationship Id="rId15" Type="http://schemas.openxmlformats.org/officeDocument/2006/relationships/image" Target="../media/image67.png"/><Relationship Id="rId1" Type="http://schemas.openxmlformats.org/officeDocument/2006/relationships/slideLayout" Target="../slideLayouts/slideLayout214.xml"/><Relationship Id="rId2" Type="http://schemas.openxmlformats.org/officeDocument/2006/relationships/notesSlide" Target="../notesSlides/notesSlide25.xml"/><Relationship Id="rId3" Type="http://schemas.openxmlformats.org/officeDocument/2006/relationships/image" Target="../media/image121.emf"/><Relationship Id="rId4" Type="http://schemas.openxmlformats.org/officeDocument/2006/relationships/image" Target="../media/image120.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75.png"/><Relationship Id="rId8" Type="http://schemas.openxmlformats.org/officeDocument/2006/relationships/image" Target="../media/image73.png"/><Relationship Id="rId9" Type="http://schemas.openxmlformats.org/officeDocument/2006/relationships/image" Target="../media/image72.png"/><Relationship Id="rId10"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40.xml.rels><?xml version="1.0" encoding="UTF-8" standalone="yes"?>
<Relationships xmlns="http://schemas.openxmlformats.org/package/2006/relationships"><Relationship Id="rId3" Type="http://schemas.openxmlformats.org/officeDocument/2006/relationships/image" Target="../media/image266.emf"/><Relationship Id="rId4" Type="http://schemas.openxmlformats.org/officeDocument/2006/relationships/image" Target="../media/image267.emf"/><Relationship Id="rId5" Type="http://schemas.openxmlformats.org/officeDocument/2006/relationships/image" Target="../media/image268.emf"/><Relationship Id="rId6" Type="http://schemas.openxmlformats.org/officeDocument/2006/relationships/image" Target="../media/image269.emf"/><Relationship Id="rId7" Type="http://schemas.openxmlformats.org/officeDocument/2006/relationships/image" Target="../media/image270.emf"/><Relationship Id="rId8" Type="http://schemas.openxmlformats.org/officeDocument/2006/relationships/image" Target="../media/image271.emf"/><Relationship Id="rId9" Type="http://schemas.openxmlformats.org/officeDocument/2006/relationships/image" Target="../media/image272.emf"/><Relationship Id="rId10" Type="http://schemas.openxmlformats.org/officeDocument/2006/relationships/image" Target="../media/image273.emf"/><Relationship Id="rId1" Type="http://schemas.openxmlformats.org/officeDocument/2006/relationships/slideLayout" Target="../slideLayouts/slideLayout218.xml"/><Relationship Id="rId2" Type="http://schemas.openxmlformats.org/officeDocument/2006/relationships/image" Target="../media/image265.emf"/></Relationships>
</file>

<file path=ppt/slides/_rels/slide41.xml.rels><?xml version="1.0" encoding="UTF-8" standalone="yes"?>
<Relationships xmlns="http://schemas.openxmlformats.org/package/2006/relationships"><Relationship Id="rId3" Type="http://schemas.openxmlformats.org/officeDocument/2006/relationships/image" Target="../media/image267.emf"/><Relationship Id="rId4" Type="http://schemas.openxmlformats.org/officeDocument/2006/relationships/image" Target="../media/image268.emf"/><Relationship Id="rId5" Type="http://schemas.openxmlformats.org/officeDocument/2006/relationships/image" Target="../media/image269.emf"/><Relationship Id="rId6" Type="http://schemas.openxmlformats.org/officeDocument/2006/relationships/image" Target="../media/image265.emf"/><Relationship Id="rId1" Type="http://schemas.openxmlformats.org/officeDocument/2006/relationships/slideLayout" Target="../slideLayouts/slideLayout218.xml"/><Relationship Id="rId2" Type="http://schemas.openxmlformats.org/officeDocument/2006/relationships/image" Target="../media/image26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image" Target="../media/image274.emf"/><Relationship Id="rId3" Type="http://schemas.openxmlformats.org/officeDocument/2006/relationships/image" Target="../media/image275.png"/></Relationships>
</file>

<file path=ppt/slides/_rels/slide43.xml.rels><?xml version="1.0" encoding="UTF-8" standalone="yes"?>
<Relationships xmlns="http://schemas.openxmlformats.org/package/2006/relationships"><Relationship Id="rId3" Type="http://schemas.openxmlformats.org/officeDocument/2006/relationships/image" Target="../media/image276.png"/><Relationship Id="rId4" Type="http://schemas.openxmlformats.org/officeDocument/2006/relationships/image" Target="../media/image277.png"/><Relationship Id="rId5" Type="http://schemas.openxmlformats.org/officeDocument/2006/relationships/image" Target="../media/image278.png"/><Relationship Id="rId6" Type="http://schemas.openxmlformats.org/officeDocument/2006/relationships/image" Target="../media/image279.png"/><Relationship Id="rId7" Type="http://schemas.openxmlformats.org/officeDocument/2006/relationships/image" Target="../media/image280.emf"/><Relationship Id="rId8" Type="http://schemas.openxmlformats.org/officeDocument/2006/relationships/image" Target="../media/image281.png"/><Relationship Id="rId9" Type="http://schemas.openxmlformats.org/officeDocument/2006/relationships/image" Target="../media/image282.png"/><Relationship Id="rId1" Type="http://schemas.openxmlformats.org/officeDocument/2006/relationships/slideLayout" Target="../slideLayouts/slideLayout367.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27.xml"/><Relationship Id="rId3" Type="http://schemas.openxmlformats.org/officeDocument/2006/relationships/image" Target="../media/image283.emf"/></Relationships>
</file>

<file path=ppt/slides/_rels/slide45.xml.rels><?xml version="1.0" encoding="UTF-8" standalone="yes"?>
<Relationships xmlns="http://schemas.openxmlformats.org/package/2006/relationships"><Relationship Id="rId3" Type="http://schemas.openxmlformats.org/officeDocument/2006/relationships/image" Target="../media/image121.emf"/><Relationship Id="rId4" Type="http://schemas.openxmlformats.org/officeDocument/2006/relationships/image" Target="../media/image120.png"/><Relationship Id="rId5" Type="http://schemas.openxmlformats.org/officeDocument/2006/relationships/image" Target="../media/image64.png"/><Relationship Id="rId6" Type="http://schemas.openxmlformats.org/officeDocument/2006/relationships/image" Target="../media/image249.emf"/><Relationship Id="rId7" Type="http://schemas.openxmlformats.org/officeDocument/2006/relationships/image" Target="../media/image284.emf"/><Relationship Id="rId1" Type="http://schemas.openxmlformats.org/officeDocument/2006/relationships/slideLayout" Target="../slideLayouts/slideLayout214.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3" Type="http://schemas.openxmlformats.org/officeDocument/2006/relationships/image" Target="../media/image274.emf"/><Relationship Id="rId4" Type="http://schemas.openxmlformats.org/officeDocument/2006/relationships/image" Target="../media/image285.emf"/><Relationship Id="rId5" Type="http://schemas.openxmlformats.org/officeDocument/2006/relationships/image" Target="../media/image286.emf"/><Relationship Id="rId6" Type="http://schemas.openxmlformats.org/officeDocument/2006/relationships/image" Target="../media/image287.emf"/><Relationship Id="rId7" Type="http://schemas.openxmlformats.org/officeDocument/2006/relationships/image" Target="../media/image288.emf"/><Relationship Id="rId8" Type="http://schemas.openxmlformats.org/officeDocument/2006/relationships/image" Target="../media/image289.emf"/><Relationship Id="rId1" Type="http://schemas.openxmlformats.org/officeDocument/2006/relationships/slideLayout" Target="../slideLayouts/slideLayout198.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0.xml"/><Relationship Id="rId3" Type="http://schemas.openxmlformats.org/officeDocument/2006/relationships/image" Target="../media/image29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1.xml"/><Relationship Id="rId3" Type="http://schemas.openxmlformats.org/officeDocument/2006/relationships/image" Target="../media/image291.png"/></Relationships>
</file>

<file path=ppt/slides/_rels/slide49.xml.rels><?xml version="1.0" encoding="UTF-8" standalone="yes"?>
<Relationships xmlns="http://schemas.openxmlformats.org/package/2006/relationships"><Relationship Id="rId9" Type="http://schemas.openxmlformats.org/officeDocument/2006/relationships/image" Target="../media/image298.png"/><Relationship Id="rId20" Type="http://schemas.openxmlformats.org/officeDocument/2006/relationships/image" Target="../media/image309.png"/><Relationship Id="rId21" Type="http://schemas.openxmlformats.org/officeDocument/2006/relationships/image" Target="../media/image310.jpg"/><Relationship Id="rId22" Type="http://schemas.openxmlformats.org/officeDocument/2006/relationships/image" Target="../media/image311.png"/><Relationship Id="rId23" Type="http://schemas.openxmlformats.org/officeDocument/2006/relationships/image" Target="../media/image312.png"/><Relationship Id="rId24" Type="http://schemas.openxmlformats.org/officeDocument/2006/relationships/image" Target="../media/image313.png"/><Relationship Id="rId25" Type="http://schemas.openxmlformats.org/officeDocument/2006/relationships/image" Target="../media/image314.png"/><Relationship Id="rId26" Type="http://schemas.openxmlformats.org/officeDocument/2006/relationships/image" Target="../media/image315.png"/><Relationship Id="rId27" Type="http://schemas.openxmlformats.org/officeDocument/2006/relationships/image" Target="../media/image316.png"/><Relationship Id="rId28" Type="http://schemas.openxmlformats.org/officeDocument/2006/relationships/image" Target="../media/image317.jpeg"/><Relationship Id="rId29" Type="http://schemas.openxmlformats.org/officeDocument/2006/relationships/image" Target="../media/image318.jpeg"/><Relationship Id="rId30" Type="http://schemas.openxmlformats.org/officeDocument/2006/relationships/image" Target="../media/image213.png"/><Relationship Id="rId10" Type="http://schemas.openxmlformats.org/officeDocument/2006/relationships/image" Target="../media/image299.jpg"/><Relationship Id="rId11" Type="http://schemas.openxmlformats.org/officeDocument/2006/relationships/image" Target="../media/image300.jpg"/><Relationship Id="rId12" Type="http://schemas.openxmlformats.org/officeDocument/2006/relationships/image" Target="../media/image301.png"/><Relationship Id="rId13" Type="http://schemas.openxmlformats.org/officeDocument/2006/relationships/image" Target="../media/image302.png"/><Relationship Id="rId14" Type="http://schemas.openxmlformats.org/officeDocument/2006/relationships/image" Target="../media/image303.jpg"/><Relationship Id="rId15" Type="http://schemas.openxmlformats.org/officeDocument/2006/relationships/image" Target="../media/image304.png"/><Relationship Id="rId16" Type="http://schemas.openxmlformats.org/officeDocument/2006/relationships/image" Target="../media/image305.png"/><Relationship Id="rId17" Type="http://schemas.openxmlformats.org/officeDocument/2006/relationships/image" Target="../media/image306.png"/><Relationship Id="rId18" Type="http://schemas.openxmlformats.org/officeDocument/2006/relationships/image" Target="../media/image307.jpg"/><Relationship Id="rId19" Type="http://schemas.openxmlformats.org/officeDocument/2006/relationships/image" Target="../media/image308.png"/><Relationship Id="rId1" Type="http://schemas.openxmlformats.org/officeDocument/2006/relationships/slideLayout" Target="../slideLayouts/slideLayout187.xml"/><Relationship Id="rId2" Type="http://schemas.openxmlformats.org/officeDocument/2006/relationships/notesSlide" Target="../notesSlides/notesSlide32.xml"/><Relationship Id="rId3" Type="http://schemas.openxmlformats.org/officeDocument/2006/relationships/image" Target="../media/image292.jpg"/><Relationship Id="rId4" Type="http://schemas.openxmlformats.org/officeDocument/2006/relationships/image" Target="../media/image293.jpg"/><Relationship Id="rId5" Type="http://schemas.openxmlformats.org/officeDocument/2006/relationships/image" Target="../media/image294.png"/><Relationship Id="rId6" Type="http://schemas.openxmlformats.org/officeDocument/2006/relationships/image" Target="../media/image295.jpg"/><Relationship Id="rId7" Type="http://schemas.openxmlformats.org/officeDocument/2006/relationships/image" Target="../media/image296.png"/><Relationship Id="rId8" Type="http://schemas.openxmlformats.org/officeDocument/2006/relationships/image" Target="../media/image29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image" Target="../media/image1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11" Type="http://schemas.openxmlformats.org/officeDocument/2006/relationships/image" Target="../media/image326.emf"/><Relationship Id="rId12" Type="http://schemas.openxmlformats.org/officeDocument/2006/relationships/image" Target="../media/image327.emf"/><Relationship Id="rId13" Type="http://schemas.openxmlformats.org/officeDocument/2006/relationships/image" Target="../media/image328.png"/><Relationship Id="rId14" Type="http://schemas.openxmlformats.org/officeDocument/2006/relationships/image" Target="../media/image329.png"/><Relationship Id="rId15" Type="http://schemas.openxmlformats.org/officeDocument/2006/relationships/image" Target="../media/image330.png"/><Relationship Id="rId1" Type="http://schemas.openxmlformats.org/officeDocument/2006/relationships/slideLayout" Target="../slideLayouts/slideLayout291.xml"/><Relationship Id="rId2" Type="http://schemas.openxmlformats.org/officeDocument/2006/relationships/notesSlide" Target="../notesSlides/notesSlide33.xml"/><Relationship Id="rId3" Type="http://schemas.openxmlformats.org/officeDocument/2006/relationships/image" Target="../media/image274.emf"/><Relationship Id="rId4" Type="http://schemas.openxmlformats.org/officeDocument/2006/relationships/image" Target="../media/image319.png"/><Relationship Id="rId5" Type="http://schemas.openxmlformats.org/officeDocument/2006/relationships/image" Target="../media/image320.emf"/><Relationship Id="rId6" Type="http://schemas.openxmlformats.org/officeDocument/2006/relationships/image" Target="../media/image321.png"/><Relationship Id="rId7" Type="http://schemas.openxmlformats.org/officeDocument/2006/relationships/image" Target="../media/image322.png"/><Relationship Id="rId8" Type="http://schemas.openxmlformats.org/officeDocument/2006/relationships/image" Target="../media/image323.png"/><Relationship Id="rId9" Type="http://schemas.openxmlformats.org/officeDocument/2006/relationships/image" Target="../media/image324.png"/><Relationship Id="rId10" Type="http://schemas.openxmlformats.org/officeDocument/2006/relationships/image" Target="../media/image325.emf"/></Relationships>
</file>

<file path=ppt/slides/_rels/slide53.xml.rels><?xml version="1.0" encoding="UTF-8" standalone="yes"?>
<Relationships xmlns="http://schemas.openxmlformats.org/package/2006/relationships"><Relationship Id="rId3" Type="http://schemas.openxmlformats.org/officeDocument/2006/relationships/image" Target="../media/image331.png"/><Relationship Id="rId4" Type="http://schemas.openxmlformats.org/officeDocument/2006/relationships/image" Target="../media/image332.png"/><Relationship Id="rId5" Type="http://schemas.openxmlformats.org/officeDocument/2006/relationships/image" Target="../media/image333.png"/><Relationship Id="rId6" Type="http://schemas.openxmlformats.org/officeDocument/2006/relationships/image" Target="../media/image334.png"/><Relationship Id="rId1" Type="http://schemas.openxmlformats.org/officeDocument/2006/relationships/slideLayout" Target="../slideLayouts/slideLayout306.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3" Type="http://schemas.openxmlformats.org/officeDocument/2006/relationships/image" Target="../media/image335.png"/><Relationship Id="rId4" Type="http://schemas.openxmlformats.org/officeDocument/2006/relationships/image" Target="../media/image332.png"/><Relationship Id="rId5" Type="http://schemas.openxmlformats.org/officeDocument/2006/relationships/image" Target="../media/image333.png"/><Relationship Id="rId6" Type="http://schemas.openxmlformats.org/officeDocument/2006/relationships/image" Target="../media/image334.png"/><Relationship Id="rId1" Type="http://schemas.openxmlformats.org/officeDocument/2006/relationships/slideLayout" Target="../slideLayouts/slideLayout306.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3" Type="http://schemas.openxmlformats.org/officeDocument/2006/relationships/image" Target="../media/image336.png"/><Relationship Id="rId4" Type="http://schemas.openxmlformats.org/officeDocument/2006/relationships/image" Target="../media/image332.png"/><Relationship Id="rId5" Type="http://schemas.openxmlformats.org/officeDocument/2006/relationships/image" Target="../media/image333.png"/><Relationship Id="rId6" Type="http://schemas.openxmlformats.org/officeDocument/2006/relationships/image" Target="../media/image334.png"/><Relationship Id="rId1" Type="http://schemas.openxmlformats.org/officeDocument/2006/relationships/slideLayout" Target="../slideLayouts/slideLayout306.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9" Type="http://schemas.openxmlformats.org/officeDocument/2006/relationships/image" Target="../media/image344.png"/><Relationship Id="rId20" Type="http://schemas.openxmlformats.org/officeDocument/2006/relationships/image" Target="../media/image186.jpg"/><Relationship Id="rId21" Type="http://schemas.openxmlformats.org/officeDocument/2006/relationships/image" Target="../media/image355.png"/><Relationship Id="rId22" Type="http://schemas.openxmlformats.org/officeDocument/2006/relationships/image" Target="../media/image356.png"/><Relationship Id="rId23" Type="http://schemas.openxmlformats.org/officeDocument/2006/relationships/image" Target="../media/image357.png"/><Relationship Id="rId24" Type="http://schemas.openxmlformats.org/officeDocument/2006/relationships/image" Target="../media/image358.png"/><Relationship Id="rId25" Type="http://schemas.openxmlformats.org/officeDocument/2006/relationships/image" Target="../media/image359.png"/><Relationship Id="rId26" Type="http://schemas.openxmlformats.org/officeDocument/2006/relationships/image" Target="../media/image360.jpeg"/><Relationship Id="rId27" Type="http://schemas.openxmlformats.org/officeDocument/2006/relationships/image" Target="../media/image212.png"/><Relationship Id="rId28" Type="http://schemas.openxmlformats.org/officeDocument/2006/relationships/image" Target="../media/image361.jpg"/><Relationship Id="rId29" Type="http://schemas.openxmlformats.org/officeDocument/2006/relationships/image" Target="../media/image362.jpeg"/><Relationship Id="rId10" Type="http://schemas.openxmlformats.org/officeDocument/2006/relationships/image" Target="../media/image345.jpg"/><Relationship Id="rId11" Type="http://schemas.openxmlformats.org/officeDocument/2006/relationships/image" Target="../media/image346.png"/><Relationship Id="rId12" Type="http://schemas.openxmlformats.org/officeDocument/2006/relationships/image" Target="../media/image347.png"/><Relationship Id="rId13" Type="http://schemas.openxmlformats.org/officeDocument/2006/relationships/image" Target="../media/image348.jpg"/><Relationship Id="rId14" Type="http://schemas.openxmlformats.org/officeDocument/2006/relationships/image" Target="../media/image349.jpg"/><Relationship Id="rId15" Type="http://schemas.openxmlformats.org/officeDocument/2006/relationships/image" Target="../media/image350.png"/><Relationship Id="rId16" Type="http://schemas.openxmlformats.org/officeDocument/2006/relationships/image" Target="../media/image351.png"/><Relationship Id="rId17" Type="http://schemas.openxmlformats.org/officeDocument/2006/relationships/image" Target="../media/image352.jpg"/><Relationship Id="rId18" Type="http://schemas.openxmlformats.org/officeDocument/2006/relationships/image" Target="../media/image353.png"/><Relationship Id="rId19" Type="http://schemas.openxmlformats.org/officeDocument/2006/relationships/image" Target="../media/image354.jpeg"/><Relationship Id="rId1" Type="http://schemas.openxmlformats.org/officeDocument/2006/relationships/slideLayout" Target="../slideLayouts/slideLayout187.xml"/><Relationship Id="rId2" Type="http://schemas.openxmlformats.org/officeDocument/2006/relationships/image" Target="../media/image337.png"/><Relationship Id="rId3" Type="http://schemas.openxmlformats.org/officeDocument/2006/relationships/image" Target="../media/image338.gif"/><Relationship Id="rId4" Type="http://schemas.openxmlformats.org/officeDocument/2006/relationships/image" Target="../media/image339.png"/><Relationship Id="rId5" Type="http://schemas.openxmlformats.org/officeDocument/2006/relationships/image" Target="../media/image340.png"/><Relationship Id="rId6" Type="http://schemas.openxmlformats.org/officeDocument/2006/relationships/image" Target="../media/image341.png"/><Relationship Id="rId7" Type="http://schemas.openxmlformats.org/officeDocument/2006/relationships/image" Target="../media/image342.png"/><Relationship Id="rId8" Type="http://schemas.openxmlformats.org/officeDocument/2006/relationships/image" Target="../media/image34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9.xml.rels><?xml version="1.0" encoding="UTF-8" standalone="yes"?>
<Relationships xmlns="http://schemas.openxmlformats.org/package/2006/relationships"><Relationship Id="rId11" Type="http://schemas.openxmlformats.org/officeDocument/2006/relationships/image" Target="../media/image365.emf"/><Relationship Id="rId12" Type="http://schemas.openxmlformats.org/officeDocument/2006/relationships/image" Target="../media/image366.png"/><Relationship Id="rId1" Type="http://schemas.openxmlformats.org/officeDocument/2006/relationships/customXml" Target="../../customXml/item4.xml"/><Relationship Id="rId2" Type="http://schemas.openxmlformats.org/officeDocument/2006/relationships/customXml" Target="../../customXml/item5.xml"/><Relationship Id="rId3" Type="http://schemas.openxmlformats.org/officeDocument/2006/relationships/customXml" Target="../../customXml/item6.xml"/><Relationship Id="rId4" Type="http://schemas.openxmlformats.org/officeDocument/2006/relationships/slideLayout" Target="../slideLayouts/slideLayout83.xml"/><Relationship Id="rId5" Type="http://schemas.openxmlformats.org/officeDocument/2006/relationships/notesSlide" Target="../notesSlides/notesSlide37.xml"/><Relationship Id="rId6" Type="http://schemas.openxmlformats.org/officeDocument/2006/relationships/image" Target="../media/image363.emf"/><Relationship Id="rId7" Type="http://schemas.openxmlformats.org/officeDocument/2006/relationships/image" Target="../media/image364.emf"/><Relationship Id="rId8" Type="http://schemas.openxmlformats.org/officeDocument/2006/relationships/image" Target="../media/image54.png"/><Relationship Id="rId9" Type="http://schemas.openxmlformats.org/officeDocument/2006/relationships/image" Target="../media/image81.png"/><Relationship Id="rId10"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21.emf"/><Relationship Id="rId4" Type="http://schemas.openxmlformats.org/officeDocument/2006/relationships/image" Target="../media/image120.png"/><Relationship Id="rId1" Type="http://schemas.openxmlformats.org/officeDocument/2006/relationships/slideLayout" Target="../slideLayouts/slideLayout214.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5.png"/><Relationship Id="rId5" Type="http://schemas.openxmlformats.org/officeDocument/2006/relationships/image" Target="../media/image367.emf"/><Relationship Id="rId6" Type="http://schemas.openxmlformats.org/officeDocument/2006/relationships/image" Target="../media/image47.png"/><Relationship Id="rId7" Type="http://schemas.openxmlformats.org/officeDocument/2006/relationships/image" Target="../media/image368.emf"/><Relationship Id="rId8" Type="http://schemas.openxmlformats.org/officeDocument/2006/relationships/image" Target="../media/image93.png"/><Relationship Id="rId9" Type="http://schemas.openxmlformats.org/officeDocument/2006/relationships/image" Target="../media/image369.png"/><Relationship Id="rId10" Type="http://schemas.openxmlformats.org/officeDocument/2006/relationships/image" Target="../media/image370.png"/><Relationship Id="rId1" Type="http://schemas.openxmlformats.org/officeDocument/2006/relationships/customXml" Target="../../customXml/item7.xml"/><Relationship Id="rId2" Type="http://schemas.openxmlformats.org/officeDocument/2006/relationships/slideLayout" Target="../slideLayouts/slideLayout218.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371.png"/><Relationship Id="rId5" Type="http://schemas.openxmlformats.org/officeDocument/2006/relationships/image" Target="../media/image46.png"/><Relationship Id="rId1" Type="http://schemas.openxmlformats.org/officeDocument/2006/relationships/slideLayout" Target="../slideLayouts/slideLayout83.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1" Type="http://schemas.openxmlformats.org/officeDocument/2006/relationships/image" Target="../media/image380.png"/><Relationship Id="rId12" Type="http://schemas.openxmlformats.org/officeDocument/2006/relationships/image" Target="../media/image381.png"/><Relationship Id="rId13" Type="http://schemas.openxmlformats.org/officeDocument/2006/relationships/image" Target="../media/image382.png"/><Relationship Id="rId14" Type="http://schemas.openxmlformats.org/officeDocument/2006/relationships/image" Target="../media/image383.png"/><Relationship Id="rId15" Type="http://schemas.openxmlformats.org/officeDocument/2006/relationships/image" Target="../media/image384.png"/><Relationship Id="rId16" Type="http://schemas.openxmlformats.org/officeDocument/2006/relationships/image" Target="../media/image385.png"/><Relationship Id="rId1" Type="http://schemas.openxmlformats.org/officeDocument/2006/relationships/slideLayout" Target="../slideLayouts/slideLayout83.xml"/><Relationship Id="rId2" Type="http://schemas.openxmlformats.org/officeDocument/2006/relationships/notesSlide" Target="../notesSlides/notesSlide40.xml"/><Relationship Id="rId3" Type="http://schemas.openxmlformats.org/officeDocument/2006/relationships/image" Target="../media/image372.png"/><Relationship Id="rId4" Type="http://schemas.openxmlformats.org/officeDocument/2006/relationships/image" Target="../media/image373.png"/><Relationship Id="rId5" Type="http://schemas.openxmlformats.org/officeDocument/2006/relationships/image" Target="../media/image374.png"/><Relationship Id="rId6" Type="http://schemas.openxmlformats.org/officeDocument/2006/relationships/image" Target="../media/image375.png"/><Relationship Id="rId7" Type="http://schemas.openxmlformats.org/officeDocument/2006/relationships/image" Target="../media/image376.png"/><Relationship Id="rId8" Type="http://schemas.openxmlformats.org/officeDocument/2006/relationships/image" Target="../media/image377.png"/><Relationship Id="rId9" Type="http://schemas.openxmlformats.org/officeDocument/2006/relationships/image" Target="../media/image378.png"/><Relationship Id="rId10" Type="http://schemas.openxmlformats.org/officeDocument/2006/relationships/image" Target="../media/image379.png"/></Relationships>
</file>

<file path=ppt/slides/_rels/slide63.xml.rels><?xml version="1.0" encoding="UTF-8" standalone="yes"?>
<Relationships xmlns="http://schemas.openxmlformats.org/package/2006/relationships"><Relationship Id="rId11" Type="http://schemas.openxmlformats.org/officeDocument/2006/relationships/image" Target="../media/image391.png"/><Relationship Id="rId12" Type="http://schemas.openxmlformats.org/officeDocument/2006/relationships/image" Target="../media/image392.png"/><Relationship Id="rId1" Type="http://schemas.openxmlformats.org/officeDocument/2006/relationships/slideLayout" Target="../slideLayouts/slideLayout83.xml"/><Relationship Id="rId2" Type="http://schemas.openxmlformats.org/officeDocument/2006/relationships/notesSlide" Target="../notesSlides/notesSlide41.xml"/><Relationship Id="rId3" Type="http://schemas.openxmlformats.org/officeDocument/2006/relationships/image" Target="../media/image386.png"/><Relationship Id="rId4" Type="http://schemas.openxmlformats.org/officeDocument/2006/relationships/image" Target="../media/image387.png"/><Relationship Id="rId5" Type="http://schemas.openxmlformats.org/officeDocument/2006/relationships/image" Target="../media/image368.emf"/><Relationship Id="rId6" Type="http://schemas.openxmlformats.org/officeDocument/2006/relationships/image" Target="../media/image388.png"/><Relationship Id="rId7" Type="http://schemas.openxmlformats.org/officeDocument/2006/relationships/image" Target="../media/image389.png"/><Relationship Id="rId8" Type="http://schemas.openxmlformats.org/officeDocument/2006/relationships/image" Target="../media/image54.png"/><Relationship Id="rId9" Type="http://schemas.openxmlformats.org/officeDocument/2006/relationships/image" Target="../media/image72.png"/><Relationship Id="rId10" Type="http://schemas.openxmlformats.org/officeDocument/2006/relationships/image" Target="../media/image390.png"/></Relationships>
</file>

<file path=ppt/slides/_rels/slide64.xml.rels><?xml version="1.0" encoding="UTF-8" standalone="yes"?>
<Relationships xmlns="http://schemas.openxmlformats.org/package/2006/relationships"><Relationship Id="rId3" Type="http://schemas.openxmlformats.org/officeDocument/2006/relationships/image" Target="../media/image393.emf"/><Relationship Id="rId4" Type="http://schemas.openxmlformats.org/officeDocument/2006/relationships/image" Target="../media/image394.emf"/><Relationship Id="rId5" Type="http://schemas.openxmlformats.org/officeDocument/2006/relationships/image" Target="../media/image395.emf"/><Relationship Id="rId6" Type="http://schemas.openxmlformats.org/officeDocument/2006/relationships/image" Target="../media/image25.png"/><Relationship Id="rId1" Type="http://schemas.openxmlformats.org/officeDocument/2006/relationships/slideLayout" Target="../slideLayouts/slideLayout95.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11" Type="http://schemas.openxmlformats.org/officeDocument/2006/relationships/image" Target="../media/image399.png"/><Relationship Id="rId12" Type="http://schemas.openxmlformats.org/officeDocument/2006/relationships/image" Target="../media/image400.png"/><Relationship Id="rId1" Type="http://schemas.openxmlformats.org/officeDocument/2006/relationships/slideLayout" Target="../slideLayouts/slideLayout95.xml"/><Relationship Id="rId2" Type="http://schemas.openxmlformats.org/officeDocument/2006/relationships/notesSlide" Target="../notesSlides/notesSlide43.xml"/><Relationship Id="rId3" Type="http://schemas.openxmlformats.org/officeDocument/2006/relationships/image" Target="../media/image393.emf"/><Relationship Id="rId4" Type="http://schemas.openxmlformats.org/officeDocument/2006/relationships/image" Target="../media/image394.emf"/><Relationship Id="rId5" Type="http://schemas.openxmlformats.org/officeDocument/2006/relationships/image" Target="../media/image395.emf"/><Relationship Id="rId6" Type="http://schemas.openxmlformats.org/officeDocument/2006/relationships/image" Target="../media/image283.emf"/><Relationship Id="rId7" Type="http://schemas.openxmlformats.org/officeDocument/2006/relationships/image" Target="../media/image396.emf"/><Relationship Id="rId8" Type="http://schemas.openxmlformats.org/officeDocument/2006/relationships/image" Target="../media/image397.png"/><Relationship Id="rId9" Type="http://schemas.microsoft.com/office/2007/relationships/hdphoto" Target="../media/hdphoto6.wdp"/><Relationship Id="rId10" Type="http://schemas.openxmlformats.org/officeDocument/2006/relationships/image" Target="../media/image398.emf"/></Relationships>
</file>

<file path=ppt/slides/_rels/slide66.xml.rels><?xml version="1.0" encoding="UTF-8" standalone="yes"?>
<Relationships xmlns="http://schemas.openxmlformats.org/package/2006/relationships"><Relationship Id="rId3" Type="http://schemas.openxmlformats.org/officeDocument/2006/relationships/image" Target="../media/image283.emf"/><Relationship Id="rId4" Type="http://schemas.openxmlformats.org/officeDocument/2006/relationships/image" Target="../media/image393.emf"/><Relationship Id="rId5" Type="http://schemas.openxmlformats.org/officeDocument/2006/relationships/image" Target="../media/image394.emf"/><Relationship Id="rId6" Type="http://schemas.openxmlformats.org/officeDocument/2006/relationships/image" Target="../media/image395.emf"/><Relationship Id="rId7" Type="http://schemas.openxmlformats.org/officeDocument/2006/relationships/image" Target="../media/image401.emf"/><Relationship Id="rId8" Type="http://schemas.openxmlformats.org/officeDocument/2006/relationships/image" Target="../media/image398.emf"/><Relationship Id="rId1" Type="http://schemas.openxmlformats.org/officeDocument/2006/relationships/slideLayout" Target="../slideLayouts/slideLayout100.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3" Type="http://schemas.openxmlformats.org/officeDocument/2006/relationships/image" Target="../media/image403.emf"/><Relationship Id="rId4" Type="http://schemas.openxmlformats.org/officeDocument/2006/relationships/image" Target="../media/image404.emf"/><Relationship Id="rId1" Type="http://schemas.openxmlformats.org/officeDocument/2006/relationships/slideLayout" Target="../slideLayouts/slideLayout76.xml"/><Relationship Id="rId2" Type="http://schemas.openxmlformats.org/officeDocument/2006/relationships/image" Target="../media/image402.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3.xml"/><Relationship Id="rId3" Type="http://schemas.openxmlformats.org/officeDocument/2006/relationships/image" Target="../media/image1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1" Type="http://schemas.openxmlformats.org/officeDocument/2006/relationships/slideLayout" Target="../slideLayouts/slideLayout7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5.emf"/><Relationship Id="rId6" Type="http://schemas.openxmlformats.org/officeDocument/2006/relationships/image" Target="../media/image126.emf"/><Relationship Id="rId7" Type="http://schemas.openxmlformats.org/officeDocument/2006/relationships/image" Target="../media/image127.emf"/><Relationship Id="rId1" Type="http://schemas.openxmlformats.org/officeDocument/2006/relationships/slideLayout" Target="../slideLayouts/slideLayout7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endParaRPr lang="en-US" sz="2800" dirty="0"/>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Open + Flexible</a:t>
            </a: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br>
              <a:rPr lang="en-US" dirty="0">
                <a:latin typeface="Segoe UI Semibold" panose="020B0702040204020203" pitchFamily="34" charset="0"/>
                <a:cs typeface="Segoe UI Semibold" panose="020B0702040204020203" pitchFamily="34" charset="0"/>
              </a:rPr>
            </a:br>
            <a:r>
              <a:rPr lang="en-US" dirty="0">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Dev + IT productivity</a:t>
            </a: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a:solidFill>
                      <a:schemeClr val="bg1"/>
                    </a:solidFill>
                  </a:rPr>
                  <a:t>Visual Studio</a:t>
                </a:r>
              </a:p>
              <a:p>
                <a:pPr>
                  <a:lnSpc>
                    <a:spcPct val="90000"/>
                  </a:lnSpc>
                  <a:spcAft>
                    <a:spcPts val="1200"/>
                  </a:spcAft>
                </a:pPr>
                <a:r>
                  <a:rPr lang="en-US" sz="2400" dirty="0">
                    <a:solidFill>
                      <a:schemeClr val="bg1"/>
                    </a:solidFill>
                  </a:rPr>
                  <a:t>GitHub</a:t>
                </a:r>
              </a:p>
              <a:p>
                <a:pPr>
                  <a:lnSpc>
                    <a:spcPct val="90000"/>
                  </a:lnSpc>
                  <a:spcAft>
                    <a:spcPts val="1200"/>
                  </a:spcAft>
                </a:pPr>
                <a:r>
                  <a:rPr lang="en-US" sz="2400" dirty="0">
                    <a:solidFill>
                      <a:schemeClr val="bg1"/>
                    </a:solidFill>
                  </a:rPr>
                  <a:t>Eclipse</a:t>
                </a:r>
              </a:p>
              <a:p>
                <a:pPr>
                  <a:lnSpc>
                    <a:spcPct val="90000"/>
                  </a:lnSpc>
                  <a:spcAft>
                    <a:spcPts val="1200"/>
                  </a:spcAft>
                </a:pPr>
                <a:r>
                  <a:rPr lang="en-US" sz="2400" dirty="0">
                    <a:solidFill>
                      <a:schemeClr val="bg1"/>
                    </a:solidFill>
                  </a:rPr>
                  <a:t>Chef + Puppet</a:t>
                </a:r>
              </a:p>
              <a:p>
                <a:pPr>
                  <a:lnSpc>
                    <a:spcPct val="90000"/>
                  </a:lnSpc>
                  <a:spcAft>
                    <a:spcPts val="1200"/>
                  </a:spcAft>
                </a:pPr>
                <a:r>
                  <a:rPr lang="en-US" sz="2400" dirty="0" err="1">
                    <a:solidFill>
                      <a:schemeClr val="bg1"/>
                    </a:solidFill>
                  </a:rPr>
                  <a:t>Powershell</a:t>
                </a:r>
                <a:endParaRPr lang="en-US" sz="240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SaaS extensibility</a:t>
            </a: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Trustworthy</a:t>
            </a: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SaaS </a:t>
            </a:r>
            <a:br>
              <a:rPr lang="en-US" sz="1600" dirty="0">
                <a:solidFill>
                  <a:srgbClr val="002050"/>
                </a:solidFill>
                <a:latin typeface="Segoe UI Semibold" panose="020B0702040204020203" pitchFamily="34" charset="0"/>
                <a:cs typeface="Segoe UI Semibold" panose="020B0702040204020203" pitchFamily="34" charset="0"/>
              </a:rPr>
            </a:br>
            <a:r>
              <a:rPr lang="en-US" sz="160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a:solidFill>
                  <a:srgbClr val="0072CC"/>
                </a:solidFill>
                <a:latin typeface="Segoe UI Semibold" panose="020B0702040204020203" pitchFamily="34" charset="0"/>
                <a:cs typeface="Segoe UI Semibold" panose="020B0702040204020203" pitchFamily="34" charset="0"/>
              </a:rPr>
              <a:t>processed by Azure </a:t>
            </a:r>
            <a:r>
              <a:rPr lang="en-US" dirty="0" err="1">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&gt;80% </a:t>
            </a:r>
            <a:r>
              <a:rPr kumimoji="0" lang="en-US" sz="6000"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
            </a:r>
            <a:br>
              <a:rPr kumimoji="0" lang="en-US" sz="6000"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mc:Choice xmlns:p14="http://schemas.microsoft.com/office/powerpoint/2010/main" Requires="p14">
      <p:transition spd="med" p14:dur="700" advClick="0" advTm="500">
        <p:fade/>
      </p:transition>
    </mc:Choice>
    <mc:Fallback>
      <p:transition spd="med" advClick="0" advTm="5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r>
                <a:rPr lang="en-US" sz="1224" kern="0" dirty="0">
                  <a:solidFill>
                    <a:schemeClr val="tx1"/>
                  </a:solidFill>
                  <a:ea typeface="Segoe UI" pitchFamily="34" charset="0"/>
                  <a:cs typeface="Segoe UI" pitchFamily="34" charset="0"/>
                </a:rPr>
                <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292035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74316" y="355170"/>
            <a:ext cx="11297450" cy="976663"/>
          </a:xfrm>
        </p:spPr>
        <p:txBody>
          <a:bodyPr/>
          <a:lstStyle/>
          <a:p>
            <a:pPr algn="ctr"/>
            <a:r>
              <a:rPr lang="en-US" dirty="0"/>
              <a:t>Great Infrastructure Enhancements</a:t>
            </a:r>
          </a:p>
        </p:txBody>
      </p:sp>
      <p:sp>
        <p:nvSpPr>
          <p:cNvPr id="4" name="TextBox 3"/>
          <p:cNvSpPr txBox="1"/>
          <p:nvPr/>
        </p:nvSpPr>
        <p:spPr>
          <a:xfrm>
            <a:off x="8355699" y="4894981"/>
            <a:ext cx="3854012"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81"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4145785" y="1477906"/>
            <a:ext cx="4144904" cy="325273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8290689"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6" name="Group 45"/>
          <p:cNvGrpSpPr/>
          <p:nvPr/>
        </p:nvGrpSpPr>
        <p:grpSpPr>
          <a:xfrm>
            <a:off x="9334001" y="1674825"/>
            <a:ext cx="2240252" cy="2921521"/>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918">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82854" tIns="146283" rIns="182854" bIns="146283" rtlCol="0">
              <a:spAutoFit/>
            </a:bodyPr>
            <a:lstStyle/>
            <a:p>
              <a:pPr>
                <a:lnSpc>
                  <a:spcPct val="90000"/>
                </a:lnSpc>
                <a:spcAft>
                  <a:spcPts val="600"/>
                </a:spcAft>
              </a:pPr>
              <a:r>
                <a:rPr lang="en-US" sz="6119" b="1" dirty="0">
                  <a:solidFill>
                    <a:srgbClr val="FFFFFF"/>
                  </a:solidFill>
                </a:rPr>
                <a:t>G</a:t>
              </a:r>
            </a:p>
          </p:txBody>
        </p:sp>
      </p:grpSp>
      <p:grpSp>
        <p:nvGrpSpPr>
          <p:cNvPr id="53" name="Group 52"/>
          <p:cNvGrpSpPr/>
          <p:nvPr/>
        </p:nvGrpSpPr>
        <p:grpSpPr>
          <a:xfrm>
            <a:off x="4658287" y="1567865"/>
            <a:ext cx="2944842" cy="3051803"/>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368426" y="5395403"/>
            <a:ext cx="3474482" cy="979379"/>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Optimized for data workloads</a:t>
            </a:r>
          </a:p>
          <a:p>
            <a:pPr>
              <a:lnSpc>
                <a:spcPct val="90000"/>
              </a:lnSpc>
              <a:spcBef>
                <a:spcPts val="306"/>
              </a:spcBef>
              <a:buClr>
                <a:srgbClr val="FFFFFF"/>
              </a:buClr>
            </a:pPr>
            <a:r>
              <a:rPr lang="en-US" sz="1428" dirty="0">
                <a:solidFill>
                  <a:srgbClr val="FDFDFD"/>
                </a:solidFill>
              </a:rPr>
              <a:t>Up to 32 CPU cores, 450 GB RAM, </a:t>
            </a:r>
            <a:br>
              <a:rPr lang="en-US" sz="1428" dirty="0">
                <a:solidFill>
                  <a:srgbClr val="FDFDFD"/>
                </a:solidFill>
              </a:rPr>
            </a:br>
            <a:r>
              <a:rPr lang="en-US" sz="1428" dirty="0">
                <a:solidFill>
                  <a:srgbClr val="FDFDFD"/>
                </a:solidFill>
              </a:rPr>
              <a:t>6.5 TB local SSD</a:t>
            </a:r>
          </a:p>
          <a:p>
            <a:pPr>
              <a:lnSpc>
                <a:spcPct val="90000"/>
              </a:lnSpc>
              <a:spcBef>
                <a:spcPts val="306"/>
              </a:spcBef>
              <a:buClr>
                <a:srgbClr val="FFFFFF"/>
              </a:buClr>
            </a:pPr>
            <a:r>
              <a:rPr lang="en-US" sz="1428" dirty="0">
                <a:solidFill>
                  <a:srgbClr val="FDFDFD"/>
                </a:solidFill>
              </a:rPr>
              <a:t>Latest generation Intel processor</a:t>
            </a:r>
          </a:p>
        </p:txBody>
      </p:sp>
      <p:sp>
        <p:nvSpPr>
          <p:cNvPr id="60" name="TextBox 59"/>
          <p:cNvSpPr txBox="1"/>
          <p:nvPr/>
        </p:nvSpPr>
        <p:spPr>
          <a:xfrm>
            <a:off x="4288444" y="4894982"/>
            <a:ext cx="3474483"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88445" y="5395402"/>
            <a:ext cx="3474482" cy="777696"/>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Up to 64 TB of storage per VM</a:t>
            </a:r>
          </a:p>
          <a:p>
            <a:pPr>
              <a:lnSpc>
                <a:spcPct val="90000"/>
              </a:lnSpc>
              <a:spcBef>
                <a:spcPts val="306"/>
              </a:spcBef>
              <a:buClr>
                <a:srgbClr val="FFFFFF"/>
              </a:buClr>
            </a:pPr>
            <a:r>
              <a:rPr lang="en-US" sz="1428" dirty="0">
                <a:solidFill>
                  <a:srgbClr val="FDFDFD"/>
                </a:solidFill>
              </a:rPr>
              <a:t>&gt;80,000 IOPS per VM</a:t>
            </a:r>
          </a:p>
          <a:p>
            <a:pPr>
              <a:lnSpc>
                <a:spcPct val="90000"/>
              </a:lnSpc>
              <a:spcBef>
                <a:spcPts val="306"/>
              </a:spcBef>
              <a:buClr>
                <a:srgbClr val="FFFFFF"/>
              </a:buClr>
            </a:pPr>
            <a:r>
              <a:rPr lang="en-US" sz="1428" dirty="0">
                <a:solidFill>
                  <a:srgbClr val="FDFDFD"/>
                </a:solidFill>
              </a:rPr>
              <a:t>Less than 1ms read latency</a:t>
            </a:r>
          </a:p>
        </p:txBody>
      </p:sp>
      <p:sp>
        <p:nvSpPr>
          <p:cNvPr id="62" name="TextBox 61"/>
          <p:cNvSpPr txBox="1"/>
          <p:nvPr/>
        </p:nvSpPr>
        <p:spPr>
          <a:xfrm>
            <a:off x="269559" y="4894982"/>
            <a:ext cx="3791561"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9560" y="5395403"/>
            <a:ext cx="3474482" cy="1259538"/>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Integrated management portal</a:t>
            </a:r>
          </a:p>
          <a:p>
            <a:pPr>
              <a:lnSpc>
                <a:spcPct val="90000"/>
              </a:lnSpc>
              <a:spcBef>
                <a:spcPts val="306"/>
              </a:spcBef>
              <a:buClr>
                <a:srgbClr val="FFFFFF"/>
              </a:buClr>
            </a:pPr>
            <a:r>
              <a:rPr lang="en-US" sz="1428" dirty="0">
                <a:solidFill>
                  <a:srgbClr val="FDFDFD"/>
                </a:solidFill>
              </a:rPr>
              <a:t>Application Templates</a:t>
            </a:r>
          </a:p>
          <a:p>
            <a:pPr>
              <a:lnSpc>
                <a:spcPct val="90000"/>
              </a:lnSpc>
              <a:spcBef>
                <a:spcPts val="306"/>
              </a:spcBef>
              <a:buClr>
                <a:srgbClr val="FFFFFF"/>
              </a:buClr>
            </a:pPr>
            <a:r>
              <a:rPr lang="en-US" sz="1428" dirty="0">
                <a:solidFill>
                  <a:srgbClr val="FDFDFD"/>
                </a:solidFill>
              </a:rPr>
              <a:t>Lifecycle Management</a:t>
            </a:r>
          </a:p>
          <a:p>
            <a:pPr>
              <a:lnSpc>
                <a:spcPct val="90000"/>
              </a:lnSpc>
              <a:spcBef>
                <a:spcPts val="306"/>
              </a:spcBef>
              <a:buClr>
                <a:srgbClr val="FFFFFF"/>
              </a:buClr>
            </a:pPr>
            <a:r>
              <a:rPr lang="en-US" sz="1428" dirty="0">
                <a:solidFill>
                  <a:srgbClr val="FDFDFD"/>
                </a:solidFill>
              </a:rPr>
              <a:t>Role Based Access Control</a:t>
            </a:r>
          </a:p>
          <a:p>
            <a:pPr>
              <a:lnSpc>
                <a:spcPct val="90000"/>
              </a:lnSpc>
              <a:spcBef>
                <a:spcPts val="306"/>
              </a:spcBef>
              <a:buClr>
                <a:srgbClr val="FFFFFF"/>
              </a:buClr>
            </a:pPr>
            <a:r>
              <a:rPr lang="en-US" sz="1428" dirty="0">
                <a:solidFill>
                  <a:srgbClr val="FDFDFD"/>
                </a:solidFill>
              </a:rPr>
              <a:t>Billing API</a:t>
            </a:r>
          </a:p>
        </p:txBody>
      </p:sp>
      <p:grpSp>
        <p:nvGrpSpPr>
          <p:cNvPr id="6" name="Group 5"/>
          <p:cNvGrpSpPr/>
          <p:nvPr/>
        </p:nvGrpSpPr>
        <p:grpSpPr>
          <a:xfrm>
            <a:off x="196328" y="2079177"/>
            <a:ext cx="3593461" cy="2066330"/>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847797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 y="911"/>
            <a:ext cx="12431473" cy="6992703"/>
          </a:xfrm>
          <a:prstGeom prst="rect">
            <a:avLst/>
          </a:prstGeom>
        </p:spPr>
      </p:pic>
      <p:sp>
        <p:nvSpPr>
          <p:cNvPr id="11" name="Rectangle 10"/>
          <p:cNvSpPr/>
          <p:nvPr/>
        </p:nvSpPr>
        <p:spPr>
          <a:xfrm>
            <a:off x="7094745" y="3962454"/>
            <a:ext cx="5138824" cy="2813024"/>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9709" tIns="279709" rIns="279709" rtlCol="0" anchor="t"/>
          <a:lstStyle/>
          <a:p>
            <a:pPr marL="517954" indent="-517954">
              <a:spcAft>
                <a:spcPts val="1224"/>
              </a:spcAft>
            </a:pPr>
            <a:r>
              <a:rPr lang="en-US" sz="3263" dirty="0">
                <a:solidFill>
                  <a:schemeClr val="bg1"/>
                </a:solidFill>
                <a:latin typeface="+mj-lt"/>
                <a:sym typeface="Wingdings" panose="05000000000000000000" pitchFamily="2" charset="2"/>
              </a:rPr>
              <a:t></a:t>
            </a:r>
            <a:r>
              <a:rPr lang="en-US" sz="3263" dirty="0">
                <a:latin typeface="+mj-lt"/>
                <a:sym typeface="Wingdings" panose="05000000000000000000" pitchFamily="2" charset="2"/>
              </a:rPr>
              <a:t> </a:t>
            </a:r>
            <a:r>
              <a:rPr lang="en-US" sz="3263" dirty="0">
                <a:latin typeface="Segoe UI Light" panose="020B0502040204020203" pitchFamily="34" charset="0"/>
              </a:rPr>
              <a:t>Game sessions hosted using Azure</a:t>
            </a:r>
          </a:p>
          <a:p>
            <a:pPr marL="517954" indent="-517954">
              <a:spcAft>
                <a:spcPts val="1224"/>
              </a:spcAft>
            </a:pPr>
            <a:r>
              <a:rPr lang="en-US" sz="3263" dirty="0">
                <a:solidFill>
                  <a:schemeClr val="bg1"/>
                </a:solidFill>
                <a:latin typeface="Segoe UI Light" panose="020B0502040204020203" pitchFamily="34" charset="0"/>
                <a:sym typeface="Wingdings" panose="05000000000000000000" pitchFamily="2" charset="2"/>
              </a:rPr>
              <a:t></a:t>
            </a:r>
            <a:r>
              <a:rPr lang="en-US" sz="3263" dirty="0">
                <a:latin typeface="Segoe UI Light" panose="020B0502040204020203" pitchFamily="34" charset="0"/>
                <a:sym typeface="Wingdings" panose="05000000000000000000" pitchFamily="2" charset="2"/>
              </a:rPr>
              <a:t> </a:t>
            </a:r>
            <a:r>
              <a:rPr lang="en-US" sz="3263"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501" y="1209470"/>
            <a:ext cx="10051391" cy="2752475"/>
          </a:xfrm>
          <a:prstGeom prst="rect">
            <a:avLst/>
          </a:prstGeom>
        </p:spPr>
        <p:txBody>
          <a:bodyPr/>
          <a:lstStyle/>
          <a:p>
            <a:r>
              <a:rPr lang="en-US" dirty="0" err="1"/>
              <a:t>Titanfall</a:t>
            </a:r>
            <a:endParaRPr lang="en-US" dirty="0"/>
          </a:p>
        </p:txBody>
      </p:sp>
    </p:spTree>
    <p:extLst>
      <p:ext uri="{BB962C8B-B14F-4D97-AF65-F5344CB8AC3E}">
        <p14:creationId xmlns:p14="http://schemas.microsoft.com/office/powerpoint/2010/main" val="7543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23038" y="1913785"/>
            <a:ext cx="5501952" cy="2133600"/>
          </a:xfrm>
        </p:spPr>
        <p:txBody>
          <a:bodyPr/>
          <a:lstStyle/>
          <a:p>
            <a:r>
              <a:rPr lang="en-US" sz="6000" dirty="0"/>
              <a:t>New </a:t>
            </a:r>
            <a:r>
              <a:rPr lang="en-US" sz="6000" b="1" dirty="0">
                <a:latin typeface="Segoe UI Semibold" panose="020B0702040204020203" pitchFamily="34" charset="0"/>
                <a:cs typeface="Segoe UI Semibold" panose="020B0702040204020203" pitchFamily="34" charset="0"/>
              </a:rPr>
              <a:t>N</a:t>
            </a:r>
            <a:r>
              <a:rPr lang="en-US" sz="6000" dirty="0"/>
              <a:t> family of</a:t>
            </a:r>
            <a:br>
              <a:rPr lang="en-US" sz="6000" dirty="0"/>
            </a:br>
            <a:r>
              <a:rPr lang="en-US" sz="6000" dirty="0"/>
              <a:t>virtual machines</a:t>
            </a:r>
          </a:p>
        </p:txBody>
      </p:sp>
      <p:sp>
        <p:nvSpPr>
          <p:cNvPr id="10" name="Content Placeholder 2"/>
          <p:cNvSpPr txBox="1">
            <a:spLocks/>
          </p:cNvSpPr>
          <p:nvPr/>
        </p:nvSpPr>
        <p:spPr>
          <a:xfrm>
            <a:off x="6523037" y="4009302"/>
            <a:ext cx="5677371" cy="17112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Latest NVIDIA GPU</a:t>
            </a:r>
          </a:p>
          <a:p>
            <a:pPr marL="0" indent="0">
              <a:buNone/>
            </a:pPr>
            <a:r>
              <a:rPr lang="en-US" sz="3200" dirty="0"/>
              <a:t>Superfast RDMA network</a:t>
            </a:r>
          </a:p>
          <a:p>
            <a:pPr marL="0" indent="0">
              <a:buNone/>
            </a:pPr>
            <a:r>
              <a:rPr lang="en-US" sz="3200" dirty="0"/>
              <a:t>High-end remote visualization </a:t>
            </a:r>
          </a:p>
        </p:txBody>
      </p:sp>
      <p:cxnSp>
        <p:nvCxnSpPr>
          <p:cNvPr id="4" name="Straight Connector 3"/>
          <p:cNvCxnSpPr/>
          <p:nvPr/>
        </p:nvCxnSpPr>
        <p:spPr>
          <a:xfrm>
            <a:off x="6667971" y="3868969"/>
            <a:ext cx="518160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95321" y="4945062"/>
            <a:ext cx="4480135" cy="1891163"/>
          </a:xfrm>
          <a:prstGeom prst="rect">
            <a:avLst/>
          </a:prstGeom>
        </p:spPr>
      </p:pic>
      <p:sp>
        <p:nvSpPr>
          <p:cNvPr id="18" name="AutoShape 3"/>
          <p:cNvSpPr>
            <a:spLocks noChangeAspect="1" noChangeArrowheads="1" noTextEdit="1"/>
          </p:cNvSpPr>
          <p:nvPr/>
        </p:nvSpPr>
        <p:spPr bwMode="auto">
          <a:xfrm>
            <a:off x="5648033" y="1287463"/>
            <a:ext cx="4058309" cy="367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6642571" y="1176451"/>
            <a:ext cx="3392275" cy="830997"/>
          </a:xfrm>
          <a:prstGeom prst="rect">
            <a:avLst/>
          </a:prstGeom>
        </p:spPr>
        <p:txBody>
          <a:bodyPr wrap="none">
            <a:spAutoFit/>
          </a:bodyPr>
          <a:lstStyle/>
          <a:p>
            <a:r>
              <a:rPr lang="en-US" sz="4800" dirty="0">
                <a:solidFill>
                  <a:srgbClr val="0072CC"/>
                </a:solidFill>
                <a:latin typeface="Segoe UI Semilight" panose="020B0402040204020203" pitchFamily="34" charset="0"/>
                <a:cs typeface="Segoe UI Semilight" panose="020B0402040204020203" pitchFamily="34" charset="0"/>
              </a:rPr>
              <a:t>Announcing</a:t>
            </a:r>
            <a:endParaRPr lang="en-US" sz="4800" dirty="0"/>
          </a:p>
        </p:txBody>
      </p:sp>
      <p:grpSp>
        <p:nvGrpSpPr>
          <p:cNvPr id="3" name="Group 2"/>
          <p:cNvGrpSpPr/>
          <p:nvPr/>
        </p:nvGrpSpPr>
        <p:grpSpPr>
          <a:xfrm>
            <a:off x="1428606" y="1287463"/>
            <a:ext cx="4044008" cy="3721347"/>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3795046" y="-3255168"/>
              <a:ext cx="2050882" cy="2594556"/>
            </a:xfrm>
            <a:prstGeom prst="rect">
              <a:avLst/>
            </a:prstGeom>
            <a:noFill/>
          </p:spPr>
          <p:txBody>
            <a:bodyPr wrap="none" lIns="182880" tIns="146304" rIns="182880" bIns="146304" rtlCol="0">
              <a:spAutoFit/>
            </a:bodyPr>
            <a:lstStyle/>
            <a:p>
              <a:pPr>
                <a:lnSpc>
                  <a:spcPct val="90000"/>
                </a:lnSpc>
                <a:spcAft>
                  <a:spcPts val="600"/>
                </a:spcAft>
              </a:pPr>
              <a:r>
                <a:rPr lang="en-US" sz="16600" b="1"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2114927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0072CC"/>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dirty="0">
                <a:solidFill>
                  <a:schemeClr val="tx1"/>
                </a:solidFill>
              </a:rPr>
              <a:t>Agility</a:t>
            </a:r>
          </a:p>
        </p:txBody>
      </p:sp>
    </p:spTree>
    <p:extLst>
      <p:ext uri="{BB962C8B-B14F-4D97-AF65-F5344CB8AC3E}">
        <p14:creationId xmlns:p14="http://schemas.microsoft.com/office/powerpoint/2010/main" val="23911537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a:solidFill>
                  <a:srgbClr val="00B0F0"/>
                </a:solidFill>
              </a:rPr>
              <a:t>Visual Studio Online: </a:t>
            </a:r>
            <a:r>
              <a:rPr lang="en-US" dirty="0">
                <a:solidFill>
                  <a:schemeClr val="tx1"/>
                </a:solidFill>
              </a:rPr>
              <a:t>Code Repository</a:t>
            </a: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Build + Deploy</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Load Testing</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1">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Release Management</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Application Insights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DevOps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Azure App Service</a:t>
            </a:r>
            <a:r>
              <a:rPr lang="en-US" sz="4800" dirty="0">
                <a:solidFill>
                  <a:schemeClr val="tx1"/>
                </a:solidFill>
              </a:rPr>
              <a:t/>
            </a:r>
            <a:br>
              <a:rPr lang="en-US" sz="4800" dirty="0">
                <a:solidFill>
                  <a:schemeClr val="tx1"/>
                </a:solidFill>
              </a:rPr>
            </a:br>
            <a:r>
              <a:rPr lang="en-US" sz="3600" dirty="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patching</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scale</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Integration with existing apps</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Continuous deployment</a:t>
            </a: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54" y="2984230"/>
            <a:ext cx="11889564" cy="917575"/>
          </a:xfrm>
        </p:spPr>
        <p:txBody>
          <a:bodyPr/>
          <a:lstStyle/>
          <a:p>
            <a:pPr algn="ctr"/>
            <a:r>
              <a:rPr lang="en-GB" sz="5400" dirty="0"/>
              <a:t>What’s in Azure?</a:t>
            </a:r>
          </a:p>
        </p:txBody>
      </p:sp>
    </p:spTree>
    <p:extLst>
      <p:ext uri="{BB962C8B-B14F-4D97-AF65-F5344CB8AC3E}">
        <p14:creationId xmlns:p14="http://schemas.microsoft.com/office/powerpoint/2010/main" val="307881989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343" y="-1"/>
            <a:ext cx="10466127" cy="6977418"/>
          </a:xfrm>
          <a:prstGeom prst="rect">
            <a:avLst/>
          </a:prstGeom>
        </p:spPr>
      </p:pic>
    </p:spTree>
    <p:extLst>
      <p:ext uri="{BB962C8B-B14F-4D97-AF65-F5344CB8AC3E}">
        <p14:creationId xmlns:p14="http://schemas.microsoft.com/office/powerpoint/2010/main" val="739391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par>
                                <p:cTn id="7" presetID="42" presetClass="path" presetSubtype="0" accel="50000" decel="50000" fill="hold" nodeType="withEffect">
                                  <p:stCondLst>
                                    <p:cond delay="0"/>
                                  </p:stCondLst>
                                  <p:childTnLst>
                                    <p:animMotion origin="layout" path="M 0.01979 0.00764 L 0.16471 0.30139 " pathEditMode="relative" rAng="0" ptsTypes="AA">
                                      <p:cBhvr>
                                        <p:cTn id="8" dur="2000" fill="hold"/>
                                        <p:tgtEl>
                                          <p:spTgt spid="4"/>
                                        </p:tgtEl>
                                        <p:attrNameLst>
                                          <p:attrName>ppt_x</p:attrName>
                                          <p:attrName>ppt_y</p:attrName>
                                        </p:attrNameLst>
                                      </p:cBhvr>
                                      <p:rCtr x="7240" y="14676"/>
                                    </p:animMotion>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4"/>
                                        </p:tgtEl>
                                      </p:cBhvr>
                                      <p:by x="150000" y="150000"/>
                                    </p:animScale>
                                  </p:childTnLst>
                                </p:cTn>
                              </p:par>
                              <p:par>
                                <p:cTn id="13" presetID="42" presetClass="path" presetSubtype="0" accel="50000" decel="50000" fill="hold" nodeType="withEffect">
                                  <p:stCondLst>
                                    <p:cond delay="0"/>
                                  </p:stCondLst>
                                  <p:childTnLst>
                                    <p:animMotion origin="layout" path="M 0.16471 0.30139 L 0.42083 -0.48102 " pathEditMode="relative" rAng="0" ptsTypes="AA">
                                      <p:cBhvr>
                                        <p:cTn id="14" dur="2000" fill="hold"/>
                                        <p:tgtEl>
                                          <p:spTgt spid="4"/>
                                        </p:tgtEl>
                                        <p:attrNameLst>
                                          <p:attrName>ppt_x</p:attrName>
                                          <p:attrName>ppt_y</p:attrName>
                                        </p:attrNameLst>
                                      </p:cBhvr>
                                      <p:rCtr x="12799" y="-3912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2083 -0.48102 L -0.39987 -0.47338 " pathEditMode="relative" rAng="0" ptsTypes="AA">
                                      <p:cBhvr>
                                        <p:cTn id="18" dur="2000" fill="hold"/>
                                        <p:tgtEl>
                                          <p:spTgt spid="4"/>
                                        </p:tgtEl>
                                        <p:attrNameLst>
                                          <p:attrName>ppt_x</p:attrName>
                                          <p:attrName>ppt_y</p:attrName>
                                        </p:attrNameLst>
                                      </p:cBhvr>
                                      <p:rCtr x="-41042"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sp>
        <p:nvSpPr>
          <p:cNvPr id="2" name="Slide Number Placeholder 1"/>
          <p:cNvSpPr>
            <a:spLocks noGrp="1"/>
          </p:cNvSpPr>
          <p:nvPr>
            <p:ph type="sldNum" sz="quarter" idx="4294967295"/>
          </p:nvPr>
        </p:nvSpPr>
        <p:spPr>
          <a:xfrm>
            <a:off x="9637784" y="6482888"/>
            <a:ext cx="2796190" cy="372394"/>
          </a:xfrm>
          <a:prstGeom prst="rect">
            <a:avLst/>
          </a:prstGeom>
        </p:spPr>
        <p:txBody>
          <a:bodyPr/>
          <a:lstStyle/>
          <a:p>
            <a:fld id="{31ACB92F-976F-4790-8F56-390EBAC9F625}" type="slidenum">
              <a:rPr lang="en-US" smtClean="0"/>
              <a:t>36</a:t>
            </a:fld>
            <a:endParaRPr lang="en-US"/>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Journey to the Cloud</a:t>
            </a: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r>
              <a:rPr lang="en-US" sz="4400" dirty="0"/>
              <a:t/>
            </a:r>
            <a:br>
              <a:rPr lang="en-US" sz="4400" dirty="0"/>
            </a:br>
            <a:r>
              <a:rPr lang="en-US" sz="5400" dirty="0"/>
              <a:t>Cortana Analytics Suite</a:t>
            </a: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customer churn,</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Lake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Warehouse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Factory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Catalog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Event Hub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4800" dirty="0">
                <a:solidFill>
                  <a:schemeClr val="accent2"/>
                </a:solidFill>
              </a:rPr>
              <a:t/>
            </a:r>
            <a:br>
              <a:rPr lang="en-US" sz="4800" dirty="0">
                <a:solidFill>
                  <a:schemeClr val="accent2"/>
                </a:solidFill>
              </a:rPr>
            </a:br>
            <a:r>
              <a:rPr lang="en-US" sz="5400" dirty="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a:solidFill>
                  <a:schemeClr val="tx1"/>
                </a:solidFill>
                <a:latin typeface="+mj-lt"/>
                <a:sym typeface="Wingdings" panose="05000000000000000000" pitchFamily="2" charset="2"/>
              </a:rPr>
              <a:t>Aggregate + store petabytes of data</a:t>
            </a:r>
          </a:p>
          <a:p>
            <a:pPr>
              <a:lnSpc>
                <a:spcPct val="100000"/>
              </a:lnSpc>
              <a:spcAft>
                <a:spcPts val="1200"/>
              </a:spcAft>
            </a:pPr>
            <a:r>
              <a:rPr lang="en-US" sz="3200" dirty="0">
                <a:solidFill>
                  <a:schemeClr val="tx1"/>
                </a:solidFill>
                <a:latin typeface="+mj-lt"/>
                <a:sym typeface="Wingdings" panose="05000000000000000000" pitchFamily="2" charset="2"/>
              </a:rPr>
              <a:t>Interactively query and visualize data</a:t>
            </a:r>
          </a:p>
          <a:p>
            <a:pPr>
              <a:lnSpc>
                <a:spcPct val="100000"/>
              </a:lnSpc>
              <a:spcAft>
                <a:spcPts val="1200"/>
              </a:spcAft>
            </a:pPr>
            <a:r>
              <a:rPr lang="en-US" sz="3200" dirty="0">
                <a:solidFill>
                  <a:schemeClr val="tx1"/>
                </a:solidFill>
                <a:latin typeface="+mj-lt"/>
                <a:sym typeface="Wingdings" panose="05000000000000000000" pitchFamily="2" charset="2"/>
              </a:rPr>
              <a:t>Operationalize 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a:solidFill>
                  <a:srgbClr val="515151"/>
                </a:solidFill>
                <a:latin typeface="Segoe UI Semibold" panose="020B0702040204020203" pitchFamily="34" charset="0"/>
                <a:cs typeface="Segoe UI Semibold" panose="020B0702040204020203" pitchFamily="34" charset="0"/>
              </a:rPr>
              <a:t>SQL Data</a:t>
            </a:r>
            <a:br>
              <a:rPr lang="en-US" sz="2000" spc="-100" dirty="0">
                <a:solidFill>
                  <a:srgbClr val="515151"/>
                </a:solidFill>
                <a:latin typeface="Segoe UI Semibold" panose="020B0702040204020203" pitchFamily="34" charset="0"/>
                <a:cs typeface="Segoe UI Semibold" panose="020B0702040204020203" pitchFamily="34" charset="0"/>
              </a:rPr>
            </a:br>
            <a:r>
              <a:rPr lang="en-US" sz="2000" spc="-100"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Security</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a:ln w="3175">
                  <a:noFill/>
                </a:ln>
                <a:solidFill>
                  <a:srgbClr val="0072CC"/>
                </a:solidFill>
                <a:effectLst/>
                <a:uLnTx/>
                <a:uFillTx/>
                <a:latin typeface="Segoe UI Light"/>
                <a:ea typeface="+mn-ea"/>
              </a:rPr>
              <a:t> </a:t>
            </a:r>
            <a: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r>
            <a:b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a:gradFill>
                  <a:gsLst>
                    <a:gs pos="2917">
                      <a:schemeClr val="tx1"/>
                    </a:gs>
                    <a:gs pos="30000">
                      <a:schemeClr val="tx1"/>
                    </a:gs>
                  </a:gsLst>
                  <a:lin ang="5400000" scaled="0"/>
                </a:gradFill>
                <a:cs typeface="Segoe UI Semilight" panose="020B0402040204020203" pitchFamily="34" charset="0"/>
              </a:rPr>
              <a:t>Internet</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of</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ThyssenKrupp</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a:solidFill>
                  <a:schemeClr val="tx1"/>
                </a:solidFill>
              </a:rPr>
              <a:t>Delivering secure apps</a:t>
            </a:r>
          </a:p>
        </p:txBody>
      </p:sp>
    </p:spTree>
    <p:extLst>
      <p:ext uri="{BB962C8B-B14F-4D97-AF65-F5344CB8AC3E}">
        <p14:creationId xmlns:p14="http://schemas.microsoft.com/office/powerpoint/2010/main" val="27369899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r>
              <a:rPr lang="en-US" sz="4399" dirty="0">
                <a:gradFill>
                  <a:gsLst>
                    <a:gs pos="1250">
                      <a:srgbClr val="FFFFFF"/>
                    </a:gs>
                    <a:gs pos="100000">
                      <a:srgbClr val="FFFFFF"/>
                    </a:gs>
                  </a:gsLst>
                  <a:lin ang="5400000" scaled="0"/>
                </a:gradFill>
                <a:latin typeface="Segoe UI Light"/>
              </a:rPr>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United Nations</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a:t>Key Scenarios to Get Started with Microsoft Azure</a:t>
            </a:r>
          </a:p>
        </p:txBody>
      </p:sp>
    </p:spTree>
    <p:extLst>
      <p:ext uri="{BB962C8B-B14F-4D97-AF65-F5344CB8AC3E}">
        <p14:creationId xmlns:p14="http://schemas.microsoft.com/office/powerpoint/2010/main" val="110306500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a:solidFill>
                  <a:schemeClr val="tx1"/>
                </a:solidFill>
              </a:rPr>
              <a:t>The Cloud is changing the world</a:t>
            </a:r>
          </a:p>
        </p:txBody>
      </p:sp>
    </p:spTree>
    <p:extLst>
      <p:ext uri="{BB962C8B-B14F-4D97-AF65-F5344CB8AC3E}">
        <p14:creationId xmlns:p14="http://schemas.microsoft.com/office/powerpoint/2010/main" val="4130764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a:latin typeface="Segoe UI Light"/>
              </a:rPr>
              <a:t>Latest launch was in October 2015</a:t>
            </a:r>
            <a:r>
              <a:rPr kumimoji="0" lang="en-US" sz="2400" b="0" i="0" u="none" strike="noStrike" kern="1200" cap="none" spc="0" normalizeH="0" baseline="0" noProof="0" dirty="0">
                <a:ln>
                  <a:noFill/>
                </a:ln>
                <a:effectLst/>
                <a:uLnTx/>
                <a:uFillTx/>
                <a:latin typeface="Segoe UI Light"/>
              </a:rPr>
              <a:t>-</a:t>
            </a:r>
            <a:br>
              <a:rPr kumimoji="0" lang="en-US" sz="2400" b="0" i="0" u="none" strike="noStrike" kern="1200" cap="none" spc="0" normalizeH="0" baseline="0" noProof="0" dirty="0">
                <a:ln>
                  <a:noFill/>
                </a:ln>
                <a:effectLst/>
                <a:uLnTx/>
                <a:uFillTx/>
                <a:latin typeface="Segoe UI Light"/>
              </a:rPr>
            </a:br>
            <a:r>
              <a:rPr kumimoji="0" lang="en-US" sz="3600" b="0" i="0" u="none" strike="noStrike" kern="1200" cap="none" spc="0" normalizeH="0" baseline="0" noProof="0" dirty="0">
                <a:ln>
                  <a:noFill/>
                </a:ln>
                <a:effectLst/>
                <a:uLnTx/>
                <a:uFillTx/>
                <a:latin typeface="Segoe UI Light"/>
              </a:rPr>
              <a:t>India – Central, India – South,</a:t>
            </a:r>
            <a:r>
              <a:rPr kumimoji="0" lang="en-US" sz="3600" b="0" i="0" u="none" strike="noStrike" kern="1200" cap="none" spc="0" normalizeH="0" noProof="0" dirty="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a:ln>
                  <a:noFill/>
                </a:ln>
                <a:effectLst/>
                <a:uLnTx/>
                <a:uFillTx/>
                <a:latin typeface="Segoe UI Light"/>
              </a:rPr>
              <a:t> West</a:t>
            </a:r>
            <a:endParaRPr kumimoji="0" lang="en-US" sz="3600" b="0" i="0" u="none" strike="noStrike" kern="1200" cap="none" spc="0" normalizeH="0" baseline="0" noProof="0" dirty="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a:latin typeface="Segoe UI Light" panose="020B0502040204020203" pitchFamily="34" charset="0"/>
                <a:cs typeface="Segoe UI Light" panose="020B0502040204020203" pitchFamily="34" charset="0"/>
              </a:rPr>
              <a:t>6 new regions </a:t>
            </a:r>
            <a:r>
              <a:rPr lang="en-US" sz="2000" b="1" dirty="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Hybrid</a:t>
            </a: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4.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5.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6.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7.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22899</TotalTime>
  <Words>5217</Words>
  <Application>Microsoft Macintosh PowerPoint</Application>
  <PresentationFormat>Custom</PresentationFormat>
  <Paragraphs>877</Paragraphs>
  <Slides>70</Slides>
  <Notes>45</Notes>
  <HiddenSlides>56</HiddenSlides>
  <MMClips>0</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70</vt:i4>
      </vt:variant>
    </vt:vector>
  </HeadingPairs>
  <TitlesOfParts>
    <vt:vector size="102" baseType="lpstr">
      <vt:lpstr>Arial Unicode MS</vt:lpstr>
      <vt:lpstr>Calibri</vt:lpstr>
      <vt:lpstr>Calibri Light</vt:lpstr>
      <vt:lpstr>Consolas</vt:lpstr>
      <vt:lpstr>MS PGothic</vt:lpstr>
      <vt:lpstr>ＭＳ Ｐゴシック</vt:lpstr>
      <vt:lpstr>Rockwell</vt:lpstr>
      <vt:lpstr>Segoe</vt:lpstr>
      <vt:lpstr>Segoe Light</vt:lpstr>
      <vt:lpstr>Segoe UI</vt:lpstr>
      <vt:lpstr>Segoe UI Light</vt:lpstr>
      <vt:lpstr>Segoe UI Semibold</vt:lpstr>
      <vt:lpstr>Segoe UI Semilight</vt:lpstr>
      <vt:lpstr>Wingdings</vt:lpstr>
      <vt:lpstr>Arial</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The Cloud for Modern Business</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Great Infrastructure Enhancements</vt:lpstr>
      <vt:lpstr>Titanfall</vt:lpstr>
      <vt:lpstr>New N family of virtual machines</vt:lpstr>
      <vt:lpstr>Microsoft Azure Site Recovery Orchestrated disaster recovery to a second site or to Azure</vt:lpstr>
      <vt:lpstr>PowerPoint Presentation</vt:lpstr>
      <vt:lpstr>Agility</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What’s in Azure?</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David Makogon</cp:lastModifiedBy>
  <cp:revision>760</cp:revision>
  <cp:lastPrinted>2015-09-21T17:22:28Z</cp:lastPrinted>
  <dcterms:created xsi:type="dcterms:W3CDTF">2014-06-10T19:28:25Z</dcterms:created>
  <dcterms:modified xsi:type="dcterms:W3CDTF">2016-05-06T14:39:06Z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